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56628-D2EE-4822-85AE-961AE61ED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9877F-FC00-41AD-9984-3B7D4E3B8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BA411-DF79-4FC9-9BC3-076E99550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54016-1B43-4F58-9D96-E2B21FAC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6E549-F7C5-4EC7-919B-02B95E9A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3035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B89E-3C30-4C9D-96D6-F45B7152D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8228EF-1629-4860-83A7-C52C0D75A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E04C9-844F-4A4D-8746-E877D5586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55A99-4AFF-4F2D-9BB5-FED16356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5B34E-5C49-4CD2-AE00-77CDFF75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542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3DF57F-FFC5-4BAE-8831-FEF451E1D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49E0D-8455-4A9E-89CE-A1A0E57D1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1E6D4-2ECF-4D6C-9964-2903DDD3F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EDB00-D98D-4335-B7D7-53D8B08C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BA35-3C6E-4573-8613-BEFB4383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769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9855-3672-48C4-831E-351CFBB70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F9C3-DC3F-4EFA-BFC5-04CE5DA3F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6E38B-4112-4A21-B8C2-01EA85D4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367A0-5957-4E74-90FD-07D1188FA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12880-9532-4E80-AC6D-AFA88E22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370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EAA7-DC9C-43F0-8564-6F5D556F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FEA6-3FA2-4740-991E-8F762AE73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4CBA4-C6DB-4567-8EC5-11600E77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CC319-8074-488A-A8E5-A9F9BFAE0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7772F-6F1B-4D78-AF3A-631D0EABA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040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EF2E-0B89-4FA9-B69B-987F01C12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E3C2E-31E2-455D-9FCE-A6D40AB56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6EA7B4-882D-4DBE-8D0F-CAB4132A9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47110-6DA1-4FFC-BCA3-7417526F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F80B7-96FA-47C3-8076-2AFA5979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F3505-00A2-44A1-BB02-B09D7153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223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8473-3FCA-42EB-974C-0F6A89404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8C38E-B03D-4553-B81A-E40C9E144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B04D4-13DB-4DC1-9DEB-779E55886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A888E-8259-44A9-B678-45CEBE4135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F6A10-905C-491A-843B-A6A5EBF80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BF078-205C-4ECD-9A6F-EF2F311D2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3965D6-8F5B-4EDC-81D6-2E458F866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0A22E9-B28A-407E-9150-970EBE446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82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733EB-D6AF-4616-9666-3DB24A065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19542-6496-4B34-BA2C-2DF9B009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A4193-3876-4135-94A3-4C9C510F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07C06-6D06-4A2D-B34B-4852328B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88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625AF-F155-481D-BF67-B3962486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28FC2-6755-48FC-BAF0-90993BA2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F256B-E2F2-47EE-BA58-CBD654C3D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357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7D46-F74A-4EAB-9A17-B37D7F1E5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5DF01-FF4B-4B0D-BEF9-D7A61AA47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92CDB5-CD6C-4101-835B-027802E23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86C35-6C44-4960-8544-86B8134B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F49D8-F6B6-4548-9641-A9A46229B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30927-3F1C-43CD-BA6C-FDD089D0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026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468E4-A5CA-4DE7-8F61-53D447E0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616435-83B8-4D87-998F-47221812F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AF954-C511-4325-B90D-823B7A531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34E6A-786D-4ACA-8B00-F47BF42FD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31DD9-23BB-49B3-8EF0-DF697F40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44496-B229-4A8A-B635-73F8DB8C7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64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1C0DD-ED42-4576-8EBB-7446C9A0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89E47-BA63-47EE-A7B0-5CA7A7058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E7763-6E18-4362-A6D6-163266100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55EB2-9B9B-494A-BCD1-47EC395ECAC5}" type="datetimeFigureOut">
              <a:rPr lang="es-MX" smtClean="0"/>
              <a:t>06/10/2021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519A4-6193-42E0-A385-D14728EB6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D7A8F-4BC4-46A1-AF48-C03212964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05879-37BC-45B7-B8EB-FD9FBD3DF06D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2053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225893E4-EFA4-4330-8165-39D173D61B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66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18923FEB-086B-4E4D-B5CE-7222F4D865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08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838F9759-826D-4FE7-A1A3-0E9C9473F7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38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01BF23C1-8BF0-4B5A-9FA4-90EAE513B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72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58BE9078-278A-4D9E-B420-A5F260D084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5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836E4B86-9CFE-459E-826B-FBF686BDFE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33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C8B88AA1-6550-418B-8605-15310FB23F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86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A5DD4322-6D3E-4A3C-9205-5E0BD8C0E0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07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34306B9B-74E4-4665-B649-91CAD27C7D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70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4943F3B7-CA44-4852-BFEE-776D9C3D06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38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14D1FEED-8FCB-4BDD-A12F-A753247377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75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19C4EF3C-AFE5-4E6A-8C2C-0350375267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3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3B172040-232B-40ED-8A51-A116AB8D97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63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10A944A3-CF7E-465D-8742-412B0535DD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10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3BBF9AEB-B025-44A4-A64B-D40D41AF63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52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B3B8E529-4F04-4C4C-90BE-92BE70934E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15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1D597E87-E805-4621-A81D-7F7A46DFC8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08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337F69CC-D8EF-419F-8F50-241A593EA7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59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35410466-99A0-484B-8915-04A9B2B93C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29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7AB73BC9-8C52-4E35-BDBB-A6932E598E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8A87E626-583F-44E3-AAF2-98AC07E6B2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05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2F9724E5-AFBE-4D2D-A86D-89B4797EAE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9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E43E6330-312E-4257-A830-E36D74812B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9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936F8D16-D426-4815-8E33-CF5E8DEE4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16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C41705EF-4F59-4AA4-90E5-37A3A207B2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65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C4994926-6B86-4FB4-ACBC-3957D62205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D09F0C99-9AE1-423C-AC65-8FE53D3077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72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260031FA-4B80-4207-BDAB-7C2B58C112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12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BD1CFC94-EF90-4D66-9B91-91214D1F89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81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6603C3F4-6C35-47A1-831C-8F61720C9E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84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921E520C-3DD8-41B5-B1B9-3352DE12D3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74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7958970D-4BDB-43AC-BBBF-F2C516F7A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35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64B5F6F3-B96A-44E0-B11D-D74B6BB6CC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0F64F576-C842-4524-AA95-698218714F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61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52A3B231-7E26-4087-97F7-49C2BF632C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20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B7E4A153-7FCA-4795-90A6-F1B9B16B83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14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EE5AAFC4-EA91-4F33-9BE1-A2E2714B9E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08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CD6FD20C-806D-4A4C-9752-8839957399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62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7BC8D59E-788D-42FA-8868-40D9215EBA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10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4A6E8F13-3E62-4896-9630-E136AE4682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41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D6FE431D-15B0-4B3E-9EE9-0DAF79DAC8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49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1BA1A924-04E9-4703-B1BA-92728D062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98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C04B0C39-AF5D-40C5-8A74-BB7DE617C6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728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12C23422-FDDE-47F2-8CEC-F69CDBA9A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47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57669C24-209D-426C-BCF3-497193D9E6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40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1C5D6B93-21EE-4D61-88F0-9E2576143E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36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66FB0A08-4635-4E21-BDBF-6BD12E987F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263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CDA0594C-01D7-4C04-8194-92EBF0B96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617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F11BAE06-838B-4BD5-A398-C80ABD291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762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B5635884-4609-4971-945E-CB7919DF43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20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DA10CF6C-5035-4870-868A-1F2F0F4A5E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32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4DE2E4DA-3F78-4233-8536-1757132EA1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085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0390783D-065F-428C-99D9-BAB1AB8735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000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5534A3B7-E1D1-4E33-A53E-AF338427DC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877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21978B8F-34C7-49E4-8FCF-AEF6FC3095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98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607BC7CF-0737-4F7E-9201-EFE6F45465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174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288428C7-9287-43CA-AA56-4A2B7287A1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555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85A8958B-9247-4FD5-A907-2AF0BE96C0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51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8120FE0F-9B91-459C-80B5-2D524CDB52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629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ACB11CF8-4BFD-4023-AE43-8C1646CD98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151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475073F8-8160-45DD-91B3-4AA8EE40F7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969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24252F25-BFE4-4CDC-9239-3D3B3E3D13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736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05ECD51D-6DCD-477C-BE44-5BE1A7660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013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4E8AE9CE-5651-43A6-8F98-EA26BA32B4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729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ACAED711-5D70-4DC9-B416-A83D47A8C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783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7FCE467A-B21A-4F8E-B14B-A749112005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8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EFAC54B5-6621-4913-9783-4A2728A97B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027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A10F47A7-52B0-4DBD-A368-5BC6ADC266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811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AD418B14-47A9-40EE-A5EC-6479AEC41D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87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D42AB25C-7509-48E8-B27F-707916F185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432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018F0187-9086-413E-926C-43561876B0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149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EC586897-5352-44B0-8D5C-3F5EEE1292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2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26A8D1D6-72C6-41E2-B104-9B4245395E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87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CE2D3F87-9669-4F22-8481-E61D14F152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35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V, John Wesley</dc:creator>
  <cp:lastModifiedBy>Taylor V, John Wesley</cp:lastModifiedBy>
  <cp:revision>1</cp:revision>
  <dcterms:created xsi:type="dcterms:W3CDTF">2021-10-06T17:53:16Z</dcterms:created>
  <dcterms:modified xsi:type="dcterms:W3CDTF">2021-10-06T17:53:59Z</dcterms:modified>
</cp:coreProperties>
</file>