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74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15BE2-389E-4068-B44D-42D033A0BA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6BD775-57A6-4F17-9800-153CEB1EE5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D768B-237E-4727-80C7-3F55DE754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442C-B620-4349-B348-4F25FFDEB6B2}" type="datetimeFigureOut">
              <a:rPr lang="es-MX" smtClean="0"/>
              <a:t>31/08/2021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5F35F-0233-4353-8DF4-50A392C30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B212F-240E-4A70-A9C3-3B1C334BD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53F6A-577A-416F-9B0A-AE643C24C70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2910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87B0E-513E-435A-9B6A-890493438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ACD775-3D94-48B8-A833-A681E6C03E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60901-1E18-47CA-8335-3255A995B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442C-B620-4349-B348-4F25FFDEB6B2}" type="datetimeFigureOut">
              <a:rPr lang="es-MX" smtClean="0"/>
              <a:t>31/08/2021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E15C4-9DAE-4CA0-BCCF-AADF20C6F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83D32-05AE-41D3-9511-06BC20394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53F6A-577A-416F-9B0A-AE643C24C70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2839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1A3070-FAED-462B-9A16-A6E7F5D473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B4F9AC-10B5-4556-8992-3ECBF71AF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11D69-F552-496D-B231-8931BC0FE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442C-B620-4349-B348-4F25FFDEB6B2}" type="datetimeFigureOut">
              <a:rPr lang="es-MX" smtClean="0"/>
              <a:t>31/08/2021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90ED8-DDAB-479A-BEFF-43F225253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7FA55-AC9D-49AD-81EF-A5518D5CA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53F6A-577A-416F-9B0A-AE643C24C70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695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7934E-BD86-46ED-84D5-72A982EA5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5B249-2815-47A8-9DF7-066A408F3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BB6AD-8DA2-4BFA-AEFE-6C211464B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442C-B620-4349-B348-4F25FFDEB6B2}" type="datetimeFigureOut">
              <a:rPr lang="es-MX" smtClean="0"/>
              <a:t>31/08/2021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2D362-24B5-41D5-B38B-BD2E036E5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B4DD8-0714-429F-B3E1-B56C0D223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53F6A-577A-416F-9B0A-AE643C24C70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4350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C204A-AE48-4770-843B-90E7A5868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C6920-45E8-442B-A2D0-30BBB7FAA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16520-BE32-4421-8711-427F07026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442C-B620-4349-B348-4F25FFDEB6B2}" type="datetimeFigureOut">
              <a:rPr lang="es-MX" smtClean="0"/>
              <a:t>31/08/2021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8AB92-AB72-4640-988C-B610E9E1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5FD19-2455-4C9D-A06C-9362292DC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53F6A-577A-416F-9B0A-AE643C24C70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1980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6F4B0-FF3A-4D99-B6BA-B44E27CD5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CF105-D7BF-47F2-9FC6-934718E32A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F2E4D0-1417-4B7B-9219-6D90BAE56B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EA84AD-CCBB-42F3-B448-006852133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442C-B620-4349-B348-4F25FFDEB6B2}" type="datetimeFigureOut">
              <a:rPr lang="es-MX" smtClean="0"/>
              <a:t>31/08/2021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C52E25-D23A-4FAC-AC2A-58FEB4BB1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1D4403-E1CD-40FC-9BD8-9ABFC7AF6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53F6A-577A-416F-9B0A-AE643C24C70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5613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979D4-9F39-41E1-B8FD-37E96E1CD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7EFD9B-60AC-49A3-B773-786726837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86516-A130-4646-8927-62933F095C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DA4654-B42D-4808-9D0B-25B1245DB6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EA57F1-80C8-4376-BD1F-F2CFBB70FC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5C293B-78A3-41BF-82A3-0D503CD71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442C-B620-4349-B348-4F25FFDEB6B2}" type="datetimeFigureOut">
              <a:rPr lang="es-MX" smtClean="0"/>
              <a:t>31/08/2021</a:t>
            </a:fld>
            <a:endParaRPr lang="es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5ADA87-C81D-4BEE-B5DF-E5742DC3A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FCAAFB-5554-447D-93DA-6027D759F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53F6A-577A-416F-9B0A-AE643C24C70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82102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8FEDF-6440-47E9-822B-9B07877F9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B45BFB-EB9E-4DA3-A463-475526275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442C-B620-4349-B348-4F25FFDEB6B2}" type="datetimeFigureOut">
              <a:rPr lang="es-MX" smtClean="0"/>
              <a:t>31/08/2021</a:t>
            </a:fld>
            <a:endParaRPr lang="es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60434C-ADE2-4C11-A51F-4A2545ED3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FF5D6-032E-4A48-9131-37E164FB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53F6A-577A-416F-9B0A-AE643C24C70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9296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E700C3-E81C-4692-ABEE-46EDADA79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442C-B620-4349-B348-4F25FFDEB6B2}" type="datetimeFigureOut">
              <a:rPr lang="es-MX" smtClean="0"/>
              <a:t>31/08/2021</a:t>
            </a:fld>
            <a:endParaRPr lang="es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7BAB67-B53B-48BA-AA29-784C17B23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3B589-4DBD-4701-830B-7954D2690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53F6A-577A-416F-9B0A-AE643C24C70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2026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35C6C-340E-46CD-BBCA-1E7CD10F6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52CA3-84F1-4D26-BA77-645177C73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C977DB-350C-425D-BE8B-53FDF0EA1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9E77B1-4E7E-4A9E-9617-743679CCD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442C-B620-4349-B348-4F25FFDEB6B2}" type="datetimeFigureOut">
              <a:rPr lang="es-MX" smtClean="0"/>
              <a:t>31/08/2021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32676F-ADA5-4077-85E9-C3E27F6DF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BE561-7BA4-49FA-AE2C-97A220EBE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53F6A-577A-416F-9B0A-AE643C24C70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1159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99657-546A-4A1E-B15C-1C8070FA3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9BD45E-5346-4683-AB3C-4B259F1F45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F46C11-F61A-44AB-8135-0474C3A95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E80C39-BFF5-4203-BAE1-AC909704B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442C-B620-4349-B348-4F25FFDEB6B2}" type="datetimeFigureOut">
              <a:rPr lang="es-MX" smtClean="0"/>
              <a:t>31/08/2021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CFF062-51AF-48EF-97C9-1B4BF6432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E064D9-A3A2-4F83-BF2F-37E7F97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53F6A-577A-416F-9B0A-AE643C24C70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6891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C897DA-3C9F-4A62-84B2-D5F28805B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84919-79E2-4DA5-9169-2BBE4AC4E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1C4DB-502A-4FC6-B6AB-D19BF42B1D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6442C-B620-4349-B348-4F25FFDEB6B2}" type="datetimeFigureOut">
              <a:rPr lang="es-MX" smtClean="0"/>
              <a:t>31/08/2021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16230-2A2D-4C4F-8DD9-FB43F4F451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F603D-4D87-49FF-B2A4-3813FC5243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53F6A-577A-416F-9B0A-AE643C24C70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49450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1C5952EA-E4EB-4FA5-8E2D-4620CAA7E7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75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E49F9834-CE40-4DE2-BD35-6D81E48B3B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5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54D91850-C67B-42A2-B840-D1895950F0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44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672DA13A-EFA0-49BD-9AF9-B0D8C77C69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25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5342C4FD-2202-494E-8330-208DB4A324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0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CF0472E1-180E-4AC2-9B91-3AC6AF3981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44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9715C981-214F-470E-B002-288AEFA69F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10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DF4BE66C-D72C-4245-982E-8A7D880135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36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167A36C5-DE3D-4FE8-9B92-6D275C2015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A31ADBDD-48F7-4A55-81B9-F03D3EC4DF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38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06B0E179-3AB1-41D3-AD2C-AE9CC5D893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37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3381D698-3401-4841-8777-976F62A5B5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06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E288DDA2-9A36-4155-B1ED-F434F81A12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0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798C7672-2238-4651-80DB-E2F9BAAC50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92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89420031-FA1D-4A3D-A758-11A27B6A93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362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E002709E-DCDC-4948-926A-C58BD90321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82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1FD9606C-E22F-4859-A446-BDFC63D183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135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B9C7378A-8543-4060-B950-98B5E5118C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6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98A63EC0-A3A5-4E59-A65C-65FC8DFABF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062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5D1585A7-10AB-40BB-B142-A20A7E4BF4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485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40A13A47-3D05-432A-BA01-4C044E5F8C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501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DC903248-7D3E-4BDB-A108-58317CE775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76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974632F3-A02F-4A2B-8E1D-CA4F35AFE8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456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152FFB22-BD2A-48C2-90A3-58BB557BC4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436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17709AAD-3AE8-44CA-B990-CB31E3F850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184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DDAA6805-9A52-4CC6-BD68-A57828024B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660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05316A0D-0B5B-420E-A4E9-A219D3508C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336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B2EB38D6-F648-487D-8267-4F98668C9A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855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8955EB2B-78E3-4A22-A838-7B1C69B40C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399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AE350EF6-91BC-49DF-BE6F-3CA0E1BB3F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228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CCB5C551-9566-4283-A9DE-B94810189E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931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E7A63EC2-3C98-48BE-9BE9-7527393998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283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9FF755FD-32DA-411A-BD44-8421C5C30A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00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077B2B7A-CF03-4D9A-AFA2-D393217265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672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FE7525AD-FF63-455B-8902-11F196C89C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990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A4E3F8AE-D818-45DB-997E-D4E2850142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288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C3D81701-F919-40A8-837C-6FA36D66CA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133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94BD42F5-BEE7-405B-AA75-494B9465F5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584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4455B71B-51EA-4E99-92F7-5D931EFE99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324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DD469813-C635-4AC0-BF27-EB335FE69D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237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4808C42C-64CB-4969-AF1E-EBD59508E9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521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E46FE08B-8B6C-4DB2-97FB-E131980B0F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944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E6DF25B7-E886-4D05-9E18-229D165CD9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944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F59EBF52-A237-4027-8E73-DAD784DD3C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16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BA4625DC-6720-4A98-AD10-3D89EEDA5F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400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A5752A3B-1143-4B1A-BA8A-5DF7222731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485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65316CAE-3981-479E-96BF-F0D4B22DEB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713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90522E94-0A3B-4185-BBF6-99119F477C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850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B6872BCE-C002-4D89-A4E8-6EC29D1FEB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896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A3E759CB-AAF0-4A9B-BEE1-7971971CA3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8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76510688-AF38-4C97-9750-298326E06E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364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BDBDF17F-C82C-4522-8224-8DEE865194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535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E3A1167C-A3E1-45E3-8A62-4618A54AE5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610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D61E017E-AC34-4008-8375-C113E52BF6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515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22342189-A152-44E4-8D60-8147B59EAE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22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1F4AA471-A0D8-4EDC-8CFC-B711852252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894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4E8E212D-BC31-47B0-90AC-94D2D13832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174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F601B192-6549-4FFE-A12F-1ED89CCD8E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937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29E49FB1-4397-4623-A8D4-471279E66B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447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9BC992DC-CBF2-48E8-8EC6-D157C08873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74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B2790BB8-FB4F-4A5F-9896-B6486C1384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726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7961EA94-B8C9-4E82-BA1B-C8AE0E38FB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389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C7CE479B-B012-4200-9ADA-D053CDF3AE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369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6EB4874D-3AB4-4350-9098-E5E5077DEE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8018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1E5D8591-4787-48EC-8756-FE4C0E9D4C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576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CA7EBDAA-8CD5-4905-ACDA-B2DDF17402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43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59D88FF6-5AAB-4964-8307-31BF0168AE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6187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9C8C4C0B-1CCC-48DB-999A-F3554BE5E2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766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AC4B59E7-61C4-4719-9FFC-700EFDAA0C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1919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853A44D2-2730-4EFC-A616-F918B36784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599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0B4E704F-D809-4369-9D9C-1479AF16DB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747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727DFD7A-5AE0-4BD3-9A52-57D1E1A95F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706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544B462E-81C6-4911-8EB8-9271B31A48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4040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D61631CE-0776-49A2-908B-C0ECA4B95C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437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8400FAF6-354F-4BEE-A571-2F05B34B71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51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94F03C27-8304-4613-B1BE-CC500A8AB4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72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55E16DF9-8689-46B8-B32C-6E97E54B45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643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77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 V, John Wesley</dc:creator>
  <cp:lastModifiedBy>Taylor V, John Wesley</cp:lastModifiedBy>
  <cp:revision>1</cp:revision>
  <dcterms:created xsi:type="dcterms:W3CDTF">2021-08-31T12:49:24Z</dcterms:created>
  <dcterms:modified xsi:type="dcterms:W3CDTF">2021-08-31T12:50:07Z</dcterms:modified>
</cp:coreProperties>
</file>