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847" r:id="rId2"/>
    <p:sldMasterId id="2147483860" r:id="rId3"/>
  </p:sldMasterIdLst>
  <p:notesMasterIdLst>
    <p:notesMasterId r:id="rId39"/>
  </p:notesMasterIdLst>
  <p:handoutMasterIdLst>
    <p:handoutMasterId r:id="rId40"/>
  </p:handoutMasterIdLst>
  <p:sldIdLst>
    <p:sldId id="260" r:id="rId4"/>
    <p:sldId id="460" r:id="rId5"/>
    <p:sldId id="461" r:id="rId6"/>
    <p:sldId id="489" r:id="rId7"/>
    <p:sldId id="440" r:id="rId8"/>
    <p:sldId id="441" r:id="rId9"/>
    <p:sldId id="442" r:id="rId10"/>
    <p:sldId id="443" r:id="rId11"/>
    <p:sldId id="459" r:id="rId12"/>
    <p:sldId id="462" r:id="rId13"/>
    <p:sldId id="463" r:id="rId14"/>
    <p:sldId id="464" r:id="rId15"/>
    <p:sldId id="465" r:id="rId16"/>
    <p:sldId id="466" r:id="rId17"/>
    <p:sldId id="467" r:id="rId18"/>
    <p:sldId id="468" r:id="rId19"/>
    <p:sldId id="487" r:id="rId20"/>
    <p:sldId id="469"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82" r:id="rId34"/>
    <p:sldId id="483" r:id="rId35"/>
    <p:sldId id="488" r:id="rId36"/>
    <p:sldId id="485" r:id="rId37"/>
    <p:sldId id="490" r:id="rId38"/>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4176">
          <p15:clr>
            <a:srgbClr val="A4A3A4"/>
          </p15:clr>
        </p15:guide>
        <p15:guide id="2" orient="horz" pos="3840">
          <p15:clr>
            <a:srgbClr val="A4A3A4"/>
          </p15:clr>
        </p15:guide>
        <p15:guide id="3" orient="horz" pos="576">
          <p15:clr>
            <a:srgbClr val="A4A3A4"/>
          </p15:clr>
        </p15:guide>
        <p15:guide id="4" orient="horz" pos="3696">
          <p15:clr>
            <a:srgbClr val="A4A3A4"/>
          </p15:clr>
        </p15:guide>
        <p15:guide id="5" orient="horz" pos="720">
          <p15:clr>
            <a:srgbClr val="A4A3A4"/>
          </p15:clr>
        </p15:guide>
        <p15:guide id="6" pos="336">
          <p15:clr>
            <a:srgbClr val="A4A3A4"/>
          </p15:clr>
        </p15:guide>
        <p15:guide id="7" pos="768">
          <p15:clr>
            <a:srgbClr val="A4A3A4"/>
          </p15:clr>
        </p15:guide>
        <p15:guide id="8" pos="4992">
          <p15:clr>
            <a:srgbClr val="A4A3A4"/>
          </p15:clr>
        </p15:guide>
        <p15:guide id="9" pos="53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01C3B"/>
    <a:srgbClr val="DDDDDD"/>
    <a:srgbClr val="780425"/>
    <a:srgbClr val="EAE9DF"/>
    <a:srgbClr val="CAC2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53" autoAdjust="0"/>
    <p:restoredTop sz="94717" autoAdjust="0"/>
  </p:normalViewPr>
  <p:slideViewPr>
    <p:cSldViewPr>
      <p:cViewPr>
        <p:scale>
          <a:sx n="60" d="100"/>
          <a:sy n="60" d="100"/>
        </p:scale>
        <p:origin x="-2094" y="-168"/>
      </p:cViewPr>
      <p:guideLst>
        <p:guide orient="horz" pos="4176"/>
        <p:guide orient="horz" pos="3840"/>
        <p:guide orient="horz" pos="576"/>
        <p:guide orient="horz" pos="3696"/>
        <p:guide orient="horz" pos="720"/>
        <p:guide pos="336"/>
        <p:guide pos="768"/>
        <p:guide pos="4992"/>
        <p:guide pos="5376"/>
      </p:guideLst>
    </p:cSldViewPr>
  </p:slideViewPr>
  <p:outlineViewPr>
    <p:cViewPr>
      <p:scale>
        <a:sx n="33" d="100"/>
        <a:sy n="33" d="100"/>
      </p:scale>
      <p:origin x="0" y="4938"/>
    </p:cViewPr>
  </p:outlineViewPr>
  <p:notesTextViewPr>
    <p:cViewPr>
      <p:scale>
        <a:sx n="100" d="100"/>
        <a:sy n="100" d="100"/>
      </p:scale>
      <p:origin x="0" y="0"/>
    </p:cViewPr>
  </p:notesTextViewPr>
  <p:sorterViewPr>
    <p:cViewPr varScale="1">
      <p:scale>
        <a:sx n="1" d="1"/>
        <a:sy n="1" d="1"/>
      </p:scale>
      <p:origin x="0" y="-192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343" cy="465773"/>
          </a:xfrm>
          <a:prstGeom prst="rect">
            <a:avLst/>
          </a:prstGeom>
          <a:noFill/>
          <a:ln w="9525">
            <a:noFill/>
            <a:miter lim="800000"/>
            <a:headEnd/>
            <a:tailEnd/>
          </a:ln>
        </p:spPr>
        <p:txBody>
          <a:bodyPr vert="horz" wrap="square" lIns="91577" tIns="45789" rIns="91577" bIns="45789" numCol="1" anchor="t" anchorCtr="0" compatLnSpc="1">
            <a:prstTxWarp prst="textNoShape">
              <a:avLst/>
            </a:prstTxWarp>
          </a:bodyPr>
          <a:lstStyle>
            <a:lvl1pPr eaLnBrk="0" hangingPunct="0">
              <a:defRPr sz="1200">
                <a:ea typeface="ＭＳ Ｐゴシック" pitchFamily="-28" charset="-128"/>
                <a:cs typeface="+mn-cs"/>
              </a:defRPr>
            </a:lvl1pPr>
          </a:lstStyle>
          <a:p>
            <a:pPr>
              <a:defRPr/>
            </a:pPr>
            <a:endParaRPr lang="en-US"/>
          </a:p>
        </p:txBody>
      </p:sp>
      <p:sp>
        <p:nvSpPr>
          <p:cNvPr id="4099" name="Rectangle 3"/>
          <p:cNvSpPr>
            <a:spLocks noGrp="1" noChangeArrowheads="1"/>
          </p:cNvSpPr>
          <p:nvPr>
            <p:ph type="dt" sz="quarter" idx="1"/>
          </p:nvPr>
        </p:nvSpPr>
        <p:spPr bwMode="auto">
          <a:xfrm>
            <a:off x="3979757" y="0"/>
            <a:ext cx="3043343" cy="465773"/>
          </a:xfrm>
          <a:prstGeom prst="rect">
            <a:avLst/>
          </a:prstGeom>
          <a:noFill/>
          <a:ln w="9525">
            <a:noFill/>
            <a:miter lim="800000"/>
            <a:headEnd/>
            <a:tailEnd/>
          </a:ln>
        </p:spPr>
        <p:txBody>
          <a:bodyPr vert="horz" wrap="square" lIns="91577" tIns="45789" rIns="91577" bIns="45789" numCol="1" anchor="t" anchorCtr="0" compatLnSpc="1">
            <a:prstTxWarp prst="textNoShape">
              <a:avLst/>
            </a:prstTxWarp>
          </a:bodyPr>
          <a:lstStyle>
            <a:lvl1pPr algn="r" eaLnBrk="0" hangingPunct="0">
              <a:defRPr sz="1200"/>
            </a:lvl1pPr>
          </a:lstStyle>
          <a:p>
            <a:pPr>
              <a:defRPr/>
            </a:pPr>
            <a:fld id="{66FF1D98-652F-624B-B696-B70035BD0D81}" type="datetime1">
              <a:rPr lang="en-US"/>
              <a:pPr>
                <a:defRPr/>
              </a:pPr>
              <a:t>12/17/2018</a:t>
            </a:fld>
            <a:endParaRPr lang="en-US"/>
          </a:p>
        </p:txBody>
      </p:sp>
      <p:sp>
        <p:nvSpPr>
          <p:cNvPr id="4100" name="Rectangle 4"/>
          <p:cNvSpPr>
            <a:spLocks noGrp="1" noChangeArrowheads="1"/>
          </p:cNvSpPr>
          <p:nvPr>
            <p:ph type="ftr" sz="quarter" idx="2"/>
          </p:nvPr>
        </p:nvSpPr>
        <p:spPr bwMode="auto">
          <a:xfrm>
            <a:off x="0" y="8843333"/>
            <a:ext cx="3043343" cy="465772"/>
          </a:xfrm>
          <a:prstGeom prst="rect">
            <a:avLst/>
          </a:prstGeom>
          <a:noFill/>
          <a:ln w="9525">
            <a:noFill/>
            <a:miter lim="800000"/>
            <a:headEnd/>
            <a:tailEnd/>
          </a:ln>
        </p:spPr>
        <p:txBody>
          <a:bodyPr vert="horz" wrap="square" lIns="91577" tIns="45789" rIns="91577" bIns="45789" numCol="1" anchor="b" anchorCtr="0" compatLnSpc="1">
            <a:prstTxWarp prst="textNoShape">
              <a:avLst/>
            </a:prstTxWarp>
          </a:bodyPr>
          <a:lstStyle>
            <a:lvl1pPr eaLnBrk="0" hangingPunct="0">
              <a:defRPr sz="1200">
                <a:ea typeface="ＭＳ Ｐゴシック" pitchFamily="-28" charset="-128"/>
                <a:cs typeface="+mn-cs"/>
              </a:defRPr>
            </a:lvl1pPr>
          </a:lstStyle>
          <a:p>
            <a:pPr>
              <a:defRPr/>
            </a:pPr>
            <a:endParaRPr lang="en-US"/>
          </a:p>
        </p:txBody>
      </p:sp>
      <p:sp>
        <p:nvSpPr>
          <p:cNvPr id="4101" name="Rectangle 5"/>
          <p:cNvSpPr>
            <a:spLocks noGrp="1" noChangeArrowheads="1"/>
          </p:cNvSpPr>
          <p:nvPr>
            <p:ph type="sldNum" sz="quarter" idx="3"/>
          </p:nvPr>
        </p:nvSpPr>
        <p:spPr bwMode="auto">
          <a:xfrm>
            <a:off x="3979757" y="8843333"/>
            <a:ext cx="3043343" cy="465772"/>
          </a:xfrm>
          <a:prstGeom prst="rect">
            <a:avLst/>
          </a:prstGeom>
          <a:noFill/>
          <a:ln w="9525">
            <a:noFill/>
            <a:miter lim="800000"/>
            <a:headEnd/>
            <a:tailEnd/>
          </a:ln>
        </p:spPr>
        <p:txBody>
          <a:bodyPr vert="horz" wrap="square" lIns="91577" tIns="45789" rIns="91577" bIns="45789" numCol="1" anchor="b" anchorCtr="0" compatLnSpc="1">
            <a:prstTxWarp prst="textNoShape">
              <a:avLst/>
            </a:prstTxWarp>
          </a:bodyPr>
          <a:lstStyle>
            <a:lvl1pPr algn="r" eaLnBrk="0" hangingPunct="0">
              <a:defRPr sz="1200"/>
            </a:lvl1pPr>
          </a:lstStyle>
          <a:p>
            <a:pPr>
              <a:defRPr/>
            </a:pPr>
            <a:fld id="{3AD6E160-9E96-3341-94D3-465152696591}" type="slidenum">
              <a:rPr lang="en-US"/>
              <a:pPr>
                <a:defRPr/>
              </a:pPr>
              <a:t>‹#›</a:t>
            </a:fld>
            <a:endParaRPr lang="en-US"/>
          </a:p>
        </p:txBody>
      </p:sp>
    </p:spTree>
    <p:extLst>
      <p:ext uri="{BB962C8B-B14F-4D97-AF65-F5344CB8AC3E}">
        <p14:creationId xmlns:p14="http://schemas.microsoft.com/office/powerpoint/2010/main" xmlns="" val="34799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773"/>
          </a:xfrm>
          <a:prstGeom prst="rect">
            <a:avLst/>
          </a:prstGeom>
          <a:noFill/>
          <a:ln w="9525">
            <a:noFill/>
            <a:miter lim="800000"/>
            <a:headEnd/>
            <a:tailEnd/>
          </a:ln>
        </p:spPr>
        <p:txBody>
          <a:bodyPr vert="horz" wrap="square" lIns="91577" tIns="45789" rIns="91577" bIns="45789" numCol="1" anchor="t" anchorCtr="0" compatLnSpc="1">
            <a:prstTxWarp prst="textNoShape">
              <a:avLst/>
            </a:prstTxWarp>
          </a:bodyPr>
          <a:lstStyle>
            <a:lvl1pPr eaLnBrk="0" hangingPunct="0">
              <a:defRPr sz="1200">
                <a:ea typeface="ＭＳ Ｐゴシック" pitchFamily="-28" charset="-128"/>
                <a:cs typeface="+mn-cs"/>
              </a:defRPr>
            </a:lvl1pPr>
          </a:lstStyle>
          <a:p>
            <a:pPr>
              <a:defRPr/>
            </a:pPr>
            <a:endParaRPr lang="en-US"/>
          </a:p>
        </p:txBody>
      </p:sp>
      <p:sp>
        <p:nvSpPr>
          <p:cNvPr id="3075" name="Rectangle 3"/>
          <p:cNvSpPr>
            <a:spLocks noGrp="1" noChangeArrowheads="1"/>
          </p:cNvSpPr>
          <p:nvPr>
            <p:ph type="dt" idx="1"/>
          </p:nvPr>
        </p:nvSpPr>
        <p:spPr bwMode="auto">
          <a:xfrm>
            <a:off x="3979757" y="0"/>
            <a:ext cx="3043343" cy="465773"/>
          </a:xfrm>
          <a:prstGeom prst="rect">
            <a:avLst/>
          </a:prstGeom>
          <a:noFill/>
          <a:ln w="9525">
            <a:noFill/>
            <a:miter lim="800000"/>
            <a:headEnd/>
            <a:tailEnd/>
          </a:ln>
        </p:spPr>
        <p:txBody>
          <a:bodyPr vert="horz" wrap="square" lIns="91577" tIns="45789" rIns="91577" bIns="45789" numCol="1" anchor="t" anchorCtr="0" compatLnSpc="1">
            <a:prstTxWarp prst="textNoShape">
              <a:avLst/>
            </a:prstTxWarp>
          </a:bodyPr>
          <a:lstStyle>
            <a:lvl1pPr algn="r" eaLnBrk="0" hangingPunct="0">
              <a:defRPr sz="1200"/>
            </a:lvl1pPr>
          </a:lstStyle>
          <a:p>
            <a:pPr>
              <a:defRPr/>
            </a:pPr>
            <a:fld id="{0E702205-68B6-D845-B5F2-8A7846BBA8DF}" type="datetime1">
              <a:rPr lang="en-US"/>
              <a:pPr>
                <a:defRPr/>
              </a:pPr>
              <a:t>12/17/2018</a:t>
            </a:fld>
            <a:endParaRPr lang="en-US"/>
          </a:p>
        </p:txBody>
      </p:sp>
      <p:sp>
        <p:nvSpPr>
          <p:cNvPr id="410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36414" y="4422464"/>
            <a:ext cx="5150273" cy="4188778"/>
          </a:xfrm>
          <a:prstGeom prst="rect">
            <a:avLst/>
          </a:prstGeom>
          <a:noFill/>
          <a:ln w="9525">
            <a:noFill/>
            <a:miter lim="800000"/>
            <a:headEnd/>
            <a:tailEnd/>
          </a:ln>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3333"/>
            <a:ext cx="3043343" cy="465772"/>
          </a:xfrm>
          <a:prstGeom prst="rect">
            <a:avLst/>
          </a:prstGeom>
          <a:noFill/>
          <a:ln w="9525">
            <a:noFill/>
            <a:miter lim="800000"/>
            <a:headEnd/>
            <a:tailEnd/>
          </a:ln>
        </p:spPr>
        <p:txBody>
          <a:bodyPr vert="horz" wrap="square" lIns="91577" tIns="45789" rIns="91577" bIns="45789" numCol="1" anchor="b" anchorCtr="0" compatLnSpc="1">
            <a:prstTxWarp prst="textNoShape">
              <a:avLst/>
            </a:prstTxWarp>
          </a:bodyPr>
          <a:lstStyle>
            <a:lvl1pPr eaLnBrk="0" hangingPunct="0">
              <a:defRPr sz="1200">
                <a:ea typeface="ＭＳ Ｐゴシック" pitchFamily="-2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9757" y="8843333"/>
            <a:ext cx="3043343" cy="465772"/>
          </a:xfrm>
          <a:prstGeom prst="rect">
            <a:avLst/>
          </a:prstGeom>
          <a:noFill/>
          <a:ln w="9525">
            <a:noFill/>
            <a:miter lim="800000"/>
            <a:headEnd/>
            <a:tailEnd/>
          </a:ln>
        </p:spPr>
        <p:txBody>
          <a:bodyPr vert="horz" wrap="square" lIns="91577" tIns="45789" rIns="91577" bIns="45789" numCol="1" anchor="b" anchorCtr="0" compatLnSpc="1">
            <a:prstTxWarp prst="textNoShape">
              <a:avLst/>
            </a:prstTxWarp>
          </a:bodyPr>
          <a:lstStyle>
            <a:lvl1pPr algn="r" eaLnBrk="0" hangingPunct="0">
              <a:defRPr sz="1200"/>
            </a:lvl1pPr>
          </a:lstStyle>
          <a:p>
            <a:pPr>
              <a:defRPr/>
            </a:pPr>
            <a:fld id="{1E781A3C-A452-9A4F-8DA6-FC6168CFA1AB}" type="slidenum">
              <a:rPr lang="en-US"/>
              <a:pPr>
                <a:defRPr/>
              </a:pPr>
              <a:t>‹#›</a:t>
            </a:fld>
            <a:endParaRPr lang="en-US"/>
          </a:p>
        </p:txBody>
      </p:sp>
    </p:spTree>
    <p:extLst>
      <p:ext uri="{BB962C8B-B14F-4D97-AF65-F5344CB8AC3E}">
        <p14:creationId xmlns:p14="http://schemas.microsoft.com/office/powerpoint/2010/main" xmlns="" val="344817062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ＭＳ Ｐゴシック" pitchFamily="68"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iblegateway.com/passage/?search=1+Chronicles+4:9-10&amp;version=NKJ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4064" indent="-286179" eaLnBrk="0" hangingPunct="0">
              <a:defRPr sz="2400">
                <a:solidFill>
                  <a:schemeClr val="tx1"/>
                </a:solidFill>
                <a:latin typeface="Arial" charset="0"/>
                <a:ea typeface="ＭＳ Ｐゴシック" charset="0"/>
              </a:defRPr>
            </a:lvl2pPr>
            <a:lvl3pPr marL="1144715" indent="-228943" eaLnBrk="0" hangingPunct="0">
              <a:defRPr sz="2400">
                <a:solidFill>
                  <a:schemeClr val="tx1"/>
                </a:solidFill>
                <a:latin typeface="Arial" charset="0"/>
                <a:ea typeface="ＭＳ Ｐゴシック" charset="0"/>
              </a:defRPr>
            </a:lvl3pPr>
            <a:lvl4pPr marL="1602600" indent="-228943" eaLnBrk="0" hangingPunct="0">
              <a:defRPr sz="2400">
                <a:solidFill>
                  <a:schemeClr val="tx1"/>
                </a:solidFill>
                <a:latin typeface="Arial" charset="0"/>
                <a:ea typeface="ＭＳ Ｐゴシック" charset="0"/>
              </a:defRPr>
            </a:lvl4pPr>
            <a:lvl5pPr marL="2060486" indent="-228943" eaLnBrk="0" hangingPunct="0">
              <a:defRPr sz="2400">
                <a:solidFill>
                  <a:schemeClr val="tx1"/>
                </a:solidFill>
                <a:latin typeface="Arial" charset="0"/>
                <a:ea typeface="ＭＳ Ｐゴシック" charset="0"/>
              </a:defRPr>
            </a:lvl5pPr>
            <a:lvl6pPr marL="2518372" indent="-228943" eaLnBrk="0" fontAlgn="base" hangingPunct="0">
              <a:spcBef>
                <a:spcPct val="0"/>
              </a:spcBef>
              <a:spcAft>
                <a:spcPct val="0"/>
              </a:spcAft>
              <a:defRPr sz="2400">
                <a:solidFill>
                  <a:schemeClr val="tx1"/>
                </a:solidFill>
                <a:latin typeface="Arial" charset="0"/>
                <a:ea typeface="ＭＳ Ｐゴシック" charset="0"/>
              </a:defRPr>
            </a:lvl6pPr>
            <a:lvl7pPr marL="2976258" indent="-228943" eaLnBrk="0" fontAlgn="base" hangingPunct="0">
              <a:spcBef>
                <a:spcPct val="0"/>
              </a:spcBef>
              <a:spcAft>
                <a:spcPct val="0"/>
              </a:spcAft>
              <a:defRPr sz="2400">
                <a:solidFill>
                  <a:schemeClr val="tx1"/>
                </a:solidFill>
                <a:latin typeface="Arial" charset="0"/>
                <a:ea typeface="ＭＳ Ｐゴシック" charset="0"/>
              </a:defRPr>
            </a:lvl7pPr>
            <a:lvl8pPr marL="3434144" indent="-228943" eaLnBrk="0" fontAlgn="base" hangingPunct="0">
              <a:spcBef>
                <a:spcPct val="0"/>
              </a:spcBef>
              <a:spcAft>
                <a:spcPct val="0"/>
              </a:spcAft>
              <a:defRPr sz="2400">
                <a:solidFill>
                  <a:schemeClr val="tx1"/>
                </a:solidFill>
                <a:latin typeface="Arial" charset="0"/>
                <a:ea typeface="ＭＳ Ｐゴシック" charset="0"/>
              </a:defRPr>
            </a:lvl8pPr>
            <a:lvl9pPr marL="3892029" indent="-228943" eaLnBrk="0" fontAlgn="base" hangingPunct="0">
              <a:spcBef>
                <a:spcPct val="0"/>
              </a:spcBef>
              <a:spcAft>
                <a:spcPct val="0"/>
              </a:spcAft>
              <a:defRPr sz="2400">
                <a:solidFill>
                  <a:schemeClr val="tx1"/>
                </a:solidFill>
                <a:latin typeface="Arial" charset="0"/>
                <a:ea typeface="ＭＳ Ｐゴシック" charset="0"/>
              </a:defRPr>
            </a:lvl9pPr>
          </a:lstStyle>
          <a:p>
            <a:fld id="{8551E2A4-CE38-9E45-BD00-0AB376C95038}" type="datetime1">
              <a:rPr lang="en-US" sz="1200"/>
              <a:pPr/>
              <a:t>12/17/2018</a:t>
            </a:fld>
            <a:endParaRPr lang="en-US" sz="1200"/>
          </a:p>
        </p:txBody>
      </p:sp>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4064" indent="-286179" eaLnBrk="0" hangingPunct="0">
              <a:defRPr sz="2400">
                <a:solidFill>
                  <a:schemeClr val="tx1"/>
                </a:solidFill>
                <a:latin typeface="Arial" charset="0"/>
                <a:ea typeface="ＭＳ Ｐゴシック" charset="0"/>
              </a:defRPr>
            </a:lvl2pPr>
            <a:lvl3pPr marL="1144715" indent="-228943" eaLnBrk="0" hangingPunct="0">
              <a:defRPr sz="2400">
                <a:solidFill>
                  <a:schemeClr val="tx1"/>
                </a:solidFill>
                <a:latin typeface="Arial" charset="0"/>
                <a:ea typeface="ＭＳ Ｐゴシック" charset="0"/>
              </a:defRPr>
            </a:lvl3pPr>
            <a:lvl4pPr marL="1602600" indent="-228943" eaLnBrk="0" hangingPunct="0">
              <a:defRPr sz="2400">
                <a:solidFill>
                  <a:schemeClr val="tx1"/>
                </a:solidFill>
                <a:latin typeface="Arial" charset="0"/>
                <a:ea typeface="ＭＳ Ｐゴシック" charset="0"/>
              </a:defRPr>
            </a:lvl4pPr>
            <a:lvl5pPr marL="2060486" indent="-228943" eaLnBrk="0" hangingPunct="0">
              <a:defRPr sz="2400">
                <a:solidFill>
                  <a:schemeClr val="tx1"/>
                </a:solidFill>
                <a:latin typeface="Arial" charset="0"/>
                <a:ea typeface="ＭＳ Ｐゴシック" charset="0"/>
              </a:defRPr>
            </a:lvl5pPr>
            <a:lvl6pPr marL="2518372" indent="-228943" eaLnBrk="0" fontAlgn="base" hangingPunct="0">
              <a:spcBef>
                <a:spcPct val="0"/>
              </a:spcBef>
              <a:spcAft>
                <a:spcPct val="0"/>
              </a:spcAft>
              <a:defRPr sz="2400">
                <a:solidFill>
                  <a:schemeClr val="tx1"/>
                </a:solidFill>
                <a:latin typeface="Arial" charset="0"/>
                <a:ea typeface="ＭＳ Ｐゴシック" charset="0"/>
              </a:defRPr>
            </a:lvl6pPr>
            <a:lvl7pPr marL="2976258" indent="-228943" eaLnBrk="0" fontAlgn="base" hangingPunct="0">
              <a:spcBef>
                <a:spcPct val="0"/>
              </a:spcBef>
              <a:spcAft>
                <a:spcPct val="0"/>
              </a:spcAft>
              <a:defRPr sz="2400">
                <a:solidFill>
                  <a:schemeClr val="tx1"/>
                </a:solidFill>
                <a:latin typeface="Arial" charset="0"/>
                <a:ea typeface="ＭＳ Ｐゴシック" charset="0"/>
              </a:defRPr>
            </a:lvl7pPr>
            <a:lvl8pPr marL="3434144" indent="-228943" eaLnBrk="0" fontAlgn="base" hangingPunct="0">
              <a:spcBef>
                <a:spcPct val="0"/>
              </a:spcBef>
              <a:spcAft>
                <a:spcPct val="0"/>
              </a:spcAft>
              <a:defRPr sz="2400">
                <a:solidFill>
                  <a:schemeClr val="tx1"/>
                </a:solidFill>
                <a:latin typeface="Arial" charset="0"/>
                <a:ea typeface="ＭＳ Ｐゴシック" charset="0"/>
              </a:defRPr>
            </a:lvl8pPr>
            <a:lvl9pPr marL="3892029" indent="-228943" eaLnBrk="0" fontAlgn="base" hangingPunct="0">
              <a:spcBef>
                <a:spcPct val="0"/>
              </a:spcBef>
              <a:spcAft>
                <a:spcPct val="0"/>
              </a:spcAft>
              <a:defRPr sz="2400">
                <a:solidFill>
                  <a:schemeClr val="tx1"/>
                </a:solidFill>
                <a:latin typeface="Arial" charset="0"/>
                <a:ea typeface="ＭＳ Ｐゴシック" charset="0"/>
              </a:defRPr>
            </a:lvl9pPr>
          </a:lstStyle>
          <a:p>
            <a:fld id="{FBC0F80E-ADFD-3648-9162-5B17BA49286C}" type="slidenum">
              <a:rPr lang="en-US" sz="1200"/>
              <a:pPr/>
              <a:t>1</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81042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altLang="en-US" smtClean="0">
              <a:latin typeface="Arial" charset="0"/>
              <a:ea typeface="ＭＳ Ｐゴシック" pitchFamily="34" charset="-128"/>
            </a:endParaRPr>
          </a:p>
        </p:txBody>
      </p:sp>
      <p:sp>
        <p:nvSpPr>
          <p:cNvPr id="40964" name="Date Placeholder 3"/>
          <p:cNvSpPr>
            <a:spLocks noGrp="1"/>
          </p:cNvSpPr>
          <p:nvPr>
            <p:ph type="dt" sz="quarter" idx="1"/>
          </p:nvPr>
        </p:nvSpPr>
        <p:spPr>
          <a:noFill/>
        </p:spPr>
        <p:txBody>
          <a:bodyPr/>
          <a:lstStyle/>
          <a:p>
            <a:fld id="{5CD51126-BF68-4329-A521-597E0CE80523}" type="datetime1">
              <a:rPr lang="en-US" altLang="en-US" smtClean="0">
                <a:ea typeface="ＭＳ Ｐゴシック" pitchFamily="34" charset="-128"/>
              </a:rPr>
              <a:pPr/>
              <a:t>12/17/2018</a:t>
            </a:fld>
            <a:endParaRPr lang="en-US" altLang="en-US" smtClean="0">
              <a:ea typeface="ＭＳ Ｐゴシック" pitchFamily="34" charset="-128"/>
            </a:endParaRPr>
          </a:p>
        </p:txBody>
      </p:sp>
      <p:sp>
        <p:nvSpPr>
          <p:cNvPr id="40965" name="Slide Number Placeholder 4"/>
          <p:cNvSpPr>
            <a:spLocks noGrp="1"/>
          </p:cNvSpPr>
          <p:nvPr>
            <p:ph type="sldNum" sz="quarter" idx="5"/>
          </p:nvPr>
        </p:nvSpPr>
        <p:spPr>
          <a:noFill/>
        </p:spPr>
        <p:txBody>
          <a:bodyPr/>
          <a:lstStyle/>
          <a:p>
            <a:fld id="{F8253E80-F51A-4A3E-B572-9756DED52D26}" type="slidenum">
              <a:rPr lang="en-US" altLang="en-US" smtClean="0">
                <a:ea typeface="ＭＳ Ｐゴシック" pitchFamily="34" charset="-128"/>
              </a:rPr>
              <a:pPr/>
              <a:t>26</a:t>
            </a:fld>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altLang="en-US" baseline="30000" smtClean="0">
                <a:latin typeface="Arial" charset="0"/>
                <a:ea typeface="ＭＳ Ｐゴシック" pitchFamily="34" charset="-128"/>
              </a:rPr>
              <a:t>9 </a:t>
            </a:r>
            <a:r>
              <a:rPr lang="en-US" altLang="en-US" smtClean="0">
                <a:latin typeface="Arial" charset="0"/>
                <a:ea typeface="ＭＳ Ｐゴシック" pitchFamily="34" charset="-128"/>
              </a:rPr>
              <a:t>Now Jabez was more honorable than his brothers, and his mother called his name Jabez,</a:t>
            </a:r>
            <a:r>
              <a:rPr lang="en-US" altLang="en-US" baseline="30000" smtClean="0">
                <a:latin typeface="Arial" charset="0"/>
                <a:ea typeface="ＭＳ Ｐゴシック" pitchFamily="34" charset="-128"/>
              </a:rPr>
              <a:t>[</a:t>
            </a:r>
            <a:r>
              <a:rPr lang="en-US" altLang="en-US" baseline="30000" smtClean="0">
                <a:latin typeface="Arial" charset="0"/>
                <a:ea typeface="ＭＳ Ｐゴシック" pitchFamily="34" charset="-128"/>
                <a:hlinkClick r:id="rId3" tooltip="See footnote a"/>
              </a:rPr>
              <a:t>a</a:t>
            </a:r>
            <a:r>
              <a:rPr lang="en-US" altLang="en-US" baseline="30000" smtClean="0">
                <a:latin typeface="Arial" charset="0"/>
                <a:ea typeface="ＭＳ Ｐゴシック" pitchFamily="34" charset="-128"/>
              </a:rPr>
              <a:t>]</a:t>
            </a:r>
            <a:r>
              <a:rPr lang="en-US" altLang="en-US" smtClean="0">
                <a:latin typeface="Arial" charset="0"/>
                <a:ea typeface="ＭＳ Ｐゴシック" pitchFamily="34" charset="-128"/>
              </a:rPr>
              <a:t> saying, “Because I bore </a:t>
            </a:r>
            <a:r>
              <a:rPr lang="en-US" altLang="en-US" i="1" smtClean="0">
                <a:latin typeface="Arial" charset="0"/>
                <a:ea typeface="ＭＳ Ｐゴシック" pitchFamily="34" charset="-128"/>
              </a:rPr>
              <a:t>him</a:t>
            </a:r>
            <a:r>
              <a:rPr lang="en-US" altLang="en-US" smtClean="0">
                <a:latin typeface="Arial" charset="0"/>
                <a:ea typeface="ＭＳ Ｐゴシック" pitchFamily="34" charset="-128"/>
              </a:rPr>
              <a:t> in pain.” </a:t>
            </a:r>
            <a:r>
              <a:rPr lang="en-US" altLang="en-US" baseline="30000" smtClean="0">
                <a:latin typeface="Arial" charset="0"/>
                <a:ea typeface="ＭＳ Ｐゴシック" pitchFamily="34" charset="-128"/>
              </a:rPr>
              <a:t>10 </a:t>
            </a:r>
            <a:r>
              <a:rPr lang="en-US" altLang="en-US" smtClean="0">
                <a:latin typeface="Arial" charset="0"/>
                <a:ea typeface="ＭＳ Ｐゴシック" pitchFamily="34" charset="-128"/>
              </a:rPr>
              <a:t>And Jabez called on the God of Israel saying, “Oh, that You would bless me indeed, and enlarge my territory, that Your hand would be with me, and that You would keep </a:t>
            </a:r>
            <a:r>
              <a:rPr lang="en-US" altLang="en-US" i="1" smtClean="0">
                <a:latin typeface="Arial" charset="0"/>
                <a:ea typeface="ＭＳ Ｐゴシック" pitchFamily="34" charset="-128"/>
              </a:rPr>
              <a:t>me</a:t>
            </a:r>
            <a:r>
              <a:rPr lang="en-US" altLang="en-US" smtClean="0">
                <a:latin typeface="Arial" charset="0"/>
                <a:ea typeface="ＭＳ Ｐゴシック" pitchFamily="34" charset="-128"/>
              </a:rPr>
              <a:t> from evil, that I may not cause pain!” So God granted him what he requested.</a:t>
            </a:r>
            <a:endParaRPr lang="es-MX" altLang="en-US" smtClean="0">
              <a:latin typeface="Arial" charset="0"/>
              <a:ea typeface="ＭＳ Ｐゴシック" pitchFamily="34" charset="-128"/>
            </a:endParaRPr>
          </a:p>
        </p:txBody>
      </p:sp>
      <p:sp>
        <p:nvSpPr>
          <p:cNvPr id="41988" name="Date Placeholder 3"/>
          <p:cNvSpPr>
            <a:spLocks noGrp="1"/>
          </p:cNvSpPr>
          <p:nvPr>
            <p:ph type="dt" sz="quarter" idx="1"/>
          </p:nvPr>
        </p:nvSpPr>
        <p:spPr>
          <a:noFill/>
        </p:spPr>
        <p:txBody>
          <a:bodyPr/>
          <a:lstStyle/>
          <a:p>
            <a:fld id="{CAE8562C-F576-4163-AE83-32D06770DA79}" type="datetime1">
              <a:rPr lang="en-US" altLang="en-US" smtClean="0">
                <a:ea typeface="ＭＳ Ｐゴシック" pitchFamily="34" charset="-128"/>
              </a:rPr>
              <a:pPr/>
              <a:t>12/17/2018</a:t>
            </a:fld>
            <a:endParaRPr lang="en-US" altLang="en-US" smtClean="0">
              <a:ea typeface="ＭＳ Ｐゴシック" pitchFamily="34" charset="-128"/>
            </a:endParaRPr>
          </a:p>
        </p:txBody>
      </p:sp>
      <p:sp>
        <p:nvSpPr>
          <p:cNvPr id="41989" name="Slide Number Placeholder 4"/>
          <p:cNvSpPr>
            <a:spLocks noGrp="1"/>
          </p:cNvSpPr>
          <p:nvPr>
            <p:ph type="sldNum" sz="quarter" idx="5"/>
          </p:nvPr>
        </p:nvSpPr>
        <p:spPr>
          <a:noFill/>
        </p:spPr>
        <p:txBody>
          <a:bodyPr/>
          <a:lstStyle/>
          <a:p>
            <a:fld id="{CC47CF65-9B55-4667-B53C-1464DD18500D}" type="slidenum">
              <a:rPr lang="en-US" altLang="en-US" smtClean="0">
                <a:ea typeface="ＭＳ Ｐゴシック" pitchFamily="34" charset="-128"/>
              </a:rPr>
              <a:pPr/>
              <a:t>31</a:t>
            </a:fld>
            <a:endParaRPr lang="en-US"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altLang="en-US" smtClean="0">
                <a:latin typeface="Arial" charset="0"/>
                <a:ea typeface="ＭＳ Ｐゴシック" pitchFamily="34" charset="-128"/>
              </a:rPr>
              <a:t>Prerequisites for compassionate care are action verbs.  Connect, obey, model, pardon , appreciate, savor, share, intercede, offer, nurture, advocate, transform, educate.</a:t>
            </a:r>
          </a:p>
        </p:txBody>
      </p:sp>
      <p:sp>
        <p:nvSpPr>
          <p:cNvPr id="36868" name="Date Placeholder 3"/>
          <p:cNvSpPr>
            <a:spLocks noGrp="1"/>
          </p:cNvSpPr>
          <p:nvPr>
            <p:ph type="dt" sz="quarter" idx="1"/>
          </p:nvPr>
        </p:nvSpPr>
        <p:spPr>
          <a:noFill/>
        </p:spPr>
        <p:txBody>
          <a:bodyPr/>
          <a:lstStyle/>
          <a:p>
            <a:fld id="{6B527155-2502-4244-A562-DDDAC94776C0}" type="datetime1">
              <a:rPr lang="en-US" altLang="en-US" smtClean="0">
                <a:ea typeface="ＭＳ Ｐゴシック" pitchFamily="34" charset="-128"/>
              </a:rPr>
              <a:pPr/>
              <a:t>12/17/2018</a:t>
            </a:fld>
            <a:endParaRPr lang="en-US" altLang="en-US" smtClean="0">
              <a:ea typeface="ＭＳ Ｐゴシック" pitchFamily="34" charset="-128"/>
            </a:endParaRPr>
          </a:p>
        </p:txBody>
      </p:sp>
      <p:sp>
        <p:nvSpPr>
          <p:cNvPr id="36869" name="Slide Number Placeholder 4"/>
          <p:cNvSpPr>
            <a:spLocks noGrp="1"/>
          </p:cNvSpPr>
          <p:nvPr>
            <p:ph type="sldNum" sz="quarter" idx="5"/>
          </p:nvPr>
        </p:nvSpPr>
        <p:spPr>
          <a:noFill/>
        </p:spPr>
        <p:txBody>
          <a:bodyPr/>
          <a:lstStyle/>
          <a:p>
            <a:fld id="{64960687-6E0F-4105-B16E-770FDC881799}" type="slidenum">
              <a:rPr lang="en-US" altLang="en-US" smtClean="0">
                <a:ea typeface="ＭＳ Ｐゴシック" pitchFamily="34" charset="-128"/>
              </a:rPr>
              <a:pPr/>
              <a:t>33</a:t>
            </a:fld>
            <a:endParaRPr lang="en-US" alt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s-MX" altLang="en-US" smtClean="0">
                <a:latin typeface="Arial" charset="0"/>
                <a:ea typeface="ＭＳ Ｐゴシック" pitchFamily="34" charset="-128"/>
              </a:rPr>
              <a:t>Nursing diagnosis - </a:t>
            </a:r>
            <a:r>
              <a:rPr lang="en-US" altLang="en-US" smtClean="0">
                <a:latin typeface="Arial" charset="0"/>
                <a:ea typeface="ＭＳ Ｐゴシック" pitchFamily="34" charset="-128"/>
              </a:rPr>
              <a:t>clinical judgment about individual, family, or community experiences/responses to actual or potential health </a:t>
            </a:r>
          </a:p>
          <a:p>
            <a:endParaRPr lang="en-US" altLang="en-US" smtClean="0">
              <a:latin typeface="Arial" charset="0"/>
              <a:ea typeface="ＭＳ Ｐゴシック" pitchFamily="34" charset="-128"/>
            </a:endParaRPr>
          </a:p>
          <a:p>
            <a:endParaRPr lang="es-MX" altLang="en-US" smtClean="0">
              <a:latin typeface="Arial" charset="0"/>
              <a:ea typeface="ＭＳ Ｐゴシック" pitchFamily="34" charset="-128"/>
            </a:endParaRPr>
          </a:p>
        </p:txBody>
      </p:sp>
      <p:sp>
        <p:nvSpPr>
          <p:cNvPr id="43012" name="Date Placeholder 3"/>
          <p:cNvSpPr>
            <a:spLocks noGrp="1"/>
          </p:cNvSpPr>
          <p:nvPr>
            <p:ph type="dt" sz="quarter" idx="1"/>
          </p:nvPr>
        </p:nvSpPr>
        <p:spPr>
          <a:noFill/>
        </p:spPr>
        <p:txBody>
          <a:bodyPr/>
          <a:lstStyle/>
          <a:p>
            <a:fld id="{54AB1E44-BB60-4E9C-AD54-8F945E87442B}" type="datetime1">
              <a:rPr lang="en-US" altLang="en-US" smtClean="0">
                <a:ea typeface="ＭＳ Ｐゴシック" pitchFamily="34" charset="-128"/>
              </a:rPr>
              <a:pPr/>
              <a:t>12/17/2018</a:t>
            </a:fld>
            <a:endParaRPr lang="en-US" altLang="en-US" smtClean="0">
              <a:ea typeface="ＭＳ Ｐゴシック" pitchFamily="34" charset="-128"/>
            </a:endParaRPr>
          </a:p>
        </p:txBody>
      </p:sp>
      <p:sp>
        <p:nvSpPr>
          <p:cNvPr id="43013" name="Slide Number Placeholder 4"/>
          <p:cNvSpPr>
            <a:spLocks noGrp="1"/>
          </p:cNvSpPr>
          <p:nvPr>
            <p:ph type="sldNum" sz="quarter" idx="5"/>
          </p:nvPr>
        </p:nvSpPr>
        <p:spPr>
          <a:noFill/>
        </p:spPr>
        <p:txBody>
          <a:bodyPr/>
          <a:lstStyle/>
          <a:p>
            <a:fld id="{EB7912AE-598F-4B84-A885-8C051528A607}" type="slidenum">
              <a:rPr lang="en-US" altLang="en-US" smtClean="0">
                <a:ea typeface="ＭＳ Ｐゴシック" pitchFamily="34" charset="-128"/>
              </a:rPr>
              <a:pPr/>
              <a:t>34</a:t>
            </a:fld>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ourselves 3 questions</a:t>
            </a:r>
            <a:endParaRPr lang="en-US" dirty="0"/>
          </a:p>
        </p:txBody>
      </p:sp>
      <p:sp>
        <p:nvSpPr>
          <p:cNvPr id="4" name="Date Placeholder 3"/>
          <p:cNvSpPr>
            <a:spLocks noGrp="1"/>
          </p:cNvSpPr>
          <p:nvPr>
            <p:ph type="dt" idx="10"/>
          </p:nvPr>
        </p:nvSpPr>
        <p:spPr/>
        <p:txBody>
          <a:bodyPr/>
          <a:lstStyle/>
          <a:p>
            <a:pPr>
              <a:defRPr/>
            </a:pPr>
            <a:fld id="{0E702205-68B6-D845-B5F2-8A7846BBA8DF}" type="datetime1">
              <a:rPr lang="en-US" smtClean="0"/>
              <a:pPr>
                <a:defRPr/>
              </a:pPr>
              <a:t>12/17/2018</a:t>
            </a:fld>
            <a:endParaRPr lang="en-US"/>
          </a:p>
        </p:txBody>
      </p:sp>
      <p:sp>
        <p:nvSpPr>
          <p:cNvPr id="5" name="Slide Number Placeholder 4"/>
          <p:cNvSpPr>
            <a:spLocks noGrp="1"/>
          </p:cNvSpPr>
          <p:nvPr>
            <p:ph type="sldNum" sz="quarter" idx="11"/>
          </p:nvPr>
        </p:nvSpPr>
        <p:spPr/>
        <p:txBody>
          <a:bodyPr/>
          <a:lstStyle/>
          <a:p>
            <a:pPr>
              <a:defRPr/>
            </a:pPr>
            <a:fld id="{1E781A3C-A452-9A4F-8DA6-FC6168CFA1AB}"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will the framework impact the way the curriculum is conveyed?</a:t>
            </a:r>
            <a:endParaRPr lang="en-US" dirty="0"/>
          </a:p>
        </p:txBody>
      </p:sp>
      <p:sp>
        <p:nvSpPr>
          <p:cNvPr id="4" name="Date Placeholder 3"/>
          <p:cNvSpPr>
            <a:spLocks noGrp="1"/>
          </p:cNvSpPr>
          <p:nvPr>
            <p:ph type="dt" idx="10"/>
          </p:nvPr>
        </p:nvSpPr>
        <p:spPr/>
        <p:txBody>
          <a:bodyPr/>
          <a:lstStyle/>
          <a:p>
            <a:pPr>
              <a:defRPr/>
            </a:pPr>
            <a:fld id="{0E702205-68B6-D845-B5F2-8A7846BBA8DF}" type="datetime1">
              <a:rPr lang="en-US" smtClean="0"/>
              <a:pPr>
                <a:defRPr/>
              </a:pPr>
              <a:t>12/17/2018</a:t>
            </a:fld>
            <a:endParaRPr lang="en-US"/>
          </a:p>
        </p:txBody>
      </p:sp>
      <p:sp>
        <p:nvSpPr>
          <p:cNvPr id="5" name="Slide Number Placeholder 4"/>
          <p:cNvSpPr>
            <a:spLocks noGrp="1"/>
          </p:cNvSpPr>
          <p:nvPr>
            <p:ph type="sldNum" sz="quarter" idx="11"/>
          </p:nvPr>
        </p:nvSpPr>
        <p:spPr/>
        <p:txBody>
          <a:bodyPr/>
          <a:lstStyle/>
          <a:p>
            <a:pPr>
              <a:defRPr/>
            </a:pPr>
            <a:fld id="{1E781A3C-A452-9A4F-8DA6-FC6168CFA1AB}"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4064" indent="-286179" eaLnBrk="0" hangingPunct="0">
              <a:defRPr sz="2400">
                <a:solidFill>
                  <a:schemeClr val="tx1"/>
                </a:solidFill>
                <a:latin typeface="Arial" charset="0"/>
                <a:ea typeface="ＭＳ Ｐゴシック" charset="0"/>
              </a:defRPr>
            </a:lvl2pPr>
            <a:lvl3pPr marL="1144715" indent="-228943" eaLnBrk="0" hangingPunct="0">
              <a:defRPr sz="2400">
                <a:solidFill>
                  <a:schemeClr val="tx1"/>
                </a:solidFill>
                <a:latin typeface="Arial" charset="0"/>
                <a:ea typeface="ＭＳ Ｐゴシック" charset="0"/>
              </a:defRPr>
            </a:lvl3pPr>
            <a:lvl4pPr marL="1602600" indent="-228943" eaLnBrk="0" hangingPunct="0">
              <a:defRPr sz="2400">
                <a:solidFill>
                  <a:schemeClr val="tx1"/>
                </a:solidFill>
                <a:latin typeface="Arial" charset="0"/>
                <a:ea typeface="ＭＳ Ｐゴシック" charset="0"/>
              </a:defRPr>
            </a:lvl4pPr>
            <a:lvl5pPr marL="2060486" indent="-228943" eaLnBrk="0" hangingPunct="0">
              <a:defRPr sz="2400">
                <a:solidFill>
                  <a:schemeClr val="tx1"/>
                </a:solidFill>
                <a:latin typeface="Arial" charset="0"/>
                <a:ea typeface="ＭＳ Ｐゴシック" charset="0"/>
              </a:defRPr>
            </a:lvl5pPr>
            <a:lvl6pPr marL="2518372" indent="-228943" eaLnBrk="0" fontAlgn="base" hangingPunct="0">
              <a:spcBef>
                <a:spcPct val="0"/>
              </a:spcBef>
              <a:spcAft>
                <a:spcPct val="0"/>
              </a:spcAft>
              <a:defRPr sz="2400">
                <a:solidFill>
                  <a:schemeClr val="tx1"/>
                </a:solidFill>
                <a:latin typeface="Arial" charset="0"/>
                <a:ea typeface="ＭＳ Ｐゴシック" charset="0"/>
              </a:defRPr>
            </a:lvl6pPr>
            <a:lvl7pPr marL="2976258" indent="-228943" eaLnBrk="0" fontAlgn="base" hangingPunct="0">
              <a:spcBef>
                <a:spcPct val="0"/>
              </a:spcBef>
              <a:spcAft>
                <a:spcPct val="0"/>
              </a:spcAft>
              <a:defRPr sz="2400">
                <a:solidFill>
                  <a:schemeClr val="tx1"/>
                </a:solidFill>
                <a:latin typeface="Arial" charset="0"/>
                <a:ea typeface="ＭＳ Ｐゴシック" charset="0"/>
              </a:defRPr>
            </a:lvl7pPr>
            <a:lvl8pPr marL="3434144" indent="-228943" eaLnBrk="0" fontAlgn="base" hangingPunct="0">
              <a:spcBef>
                <a:spcPct val="0"/>
              </a:spcBef>
              <a:spcAft>
                <a:spcPct val="0"/>
              </a:spcAft>
              <a:defRPr sz="2400">
                <a:solidFill>
                  <a:schemeClr val="tx1"/>
                </a:solidFill>
                <a:latin typeface="Arial" charset="0"/>
                <a:ea typeface="ＭＳ Ｐゴシック" charset="0"/>
              </a:defRPr>
            </a:lvl8pPr>
            <a:lvl9pPr marL="3892029" indent="-228943" eaLnBrk="0" fontAlgn="base" hangingPunct="0">
              <a:spcBef>
                <a:spcPct val="0"/>
              </a:spcBef>
              <a:spcAft>
                <a:spcPct val="0"/>
              </a:spcAft>
              <a:defRPr sz="2400">
                <a:solidFill>
                  <a:schemeClr val="tx1"/>
                </a:solidFill>
                <a:latin typeface="Arial" charset="0"/>
                <a:ea typeface="ＭＳ Ｐゴシック" charset="0"/>
              </a:defRPr>
            </a:lvl9pPr>
          </a:lstStyle>
          <a:p>
            <a:fld id="{8551E2A4-CE38-9E45-BD00-0AB376C95038}" type="datetime1">
              <a:rPr lang="en-US" sz="1200"/>
              <a:pPr/>
              <a:t>12/17/2018</a:t>
            </a:fld>
            <a:endParaRPr lang="en-US" sz="1200"/>
          </a:p>
        </p:txBody>
      </p:sp>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4064" indent="-286179" eaLnBrk="0" hangingPunct="0">
              <a:defRPr sz="2400">
                <a:solidFill>
                  <a:schemeClr val="tx1"/>
                </a:solidFill>
                <a:latin typeface="Arial" charset="0"/>
                <a:ea typeface="ＭＳ Ｐゴシック" charset="0"/>
              </a:defRPr>
            </a:lvl2pPr>
            <a:lvl3pPr marL="1144715" indent="-228943" eaLnBrk="0" hangingPunct="0">
              <a:defRPr sz="2400">
                <a:solidFill>
                  <a:schemeClr val="tx1"/>
                </a:solidFill>
                <a:latin typeface="Arial" charset="0"/>
                <a:ea typeface="ＭＳ Ｐゴシック" charset="0"/>
              </a:defRPr>
            </a:lvl3pPr>
            <a:lvl4pPr marL="1602600" indent="-228943" eaLnBrk="0" hangingPunct="0">
              <a:defRPr sz="2400">
                <a:solidFill>
                  <a:schemeClr val="tx1"/>
                </a:solidFill>
                <a:latin typeface="Arial" charset="0"/>
                <a:ea typeface="ＭＳ Ｐゴシック" charset="0"/>
              </a:defRPr>
            </a:lvl4pPr>
            <a:lvl5pPr marL="2060486" indent="-228943" eaLnBrk="0" hangingPunct="0">
              <a:defRPr sz="2400">
                <a:solidFill>
                  <a:schemeClr val="tx1"/>
                </a:solidFill>
                <a:latin typeface="Arial" charset="0"/>
                <a:ea typeface="ＭＳ Ｐゴシック" charset="0"/>
              </a:defRPr>
            </a:lvl5pPr>
            <a:lvl6pPr marL="2518372" indent="-228943" eaLnBrk="0" fontAlgn="base" hangingPunct="0">
              <a:spcBef>
                <a:spcPct val="0"/>
              </a:spcBef>
              <a:spcAft>
                <a:spcPct val="0"/>
              </a:spcAft>
              <a:defRPr sz="2400">
                <a:solidFill>
                  <a:schemeClr val="tx1"/>
                </a:solidFill>
                <a:latin typeface="Arial" charset="0"/>
                <a:ea typeface="ＭＳ Ｐゴシック" charset="0"/>
              </a:defRPr>
            </a:lvl6pPr>
            <a:lvl7pPr marL="2976258" indent="-228943" eaLnBrk="0" fontAlgn="base" hangingPunct="0">
              <a:spcBef>
                <a:spcPct val="0"/>
              </a:spcBef>
              <a:spcAft>
                <a:spcPct val="0"/>
              </a:spcAft>
              <a:defRPr sz="2400">
                <a:solidFill>
                  <a:schemeClr val="tx1"/>
                </a:solidFill>
                <a:latin typeface="Arial" charset="0"/>
                <a:ea typeface="ＭＳ Ｐゴシック" charset="0"/>
              </a:defRPr>
            </a:lvl7pPr>
            <a:lvl8pPr marL="3434144" indent="-228943" eaLnBrk="0" fontAlgn="base" hangingPunct="0">
              <a:spcBef>
                <a:spcPct val="0"/>
              </a:spcBef>
              <a:spcAft>
                <a:spcPct val="0"/>
              </a:spcAft>
              <a:defRPr sz="2400">
                <a:solidFill>
                  <a:schemeClr val="tx1"/>
                </a:solidFill>
                <a:latin typeface="Arial" charset="0"/>
                <a:ea typeface="ＭＳ Ｐゴシック" charset="0"/>
              </a:defRPr>
            </a:lvl8pPr>
            <a:lvl9pPr marL="3892029" indent="-228943" eaLnBrk="0" fontAlgn="base" hangingPunct="0">
              <a:spcBef>
                <a:spcPct val="0"/>
              </a:spcBef>
              <a:spcAft>
                <a:spcPct val="0"/>
              </a:spcAft>
              <a:defRPr sz="2400">
                <a:solidFill>
                  <a:schemeClr val="tx1"/>
                </a:solidFill>
                <a:latin typeface="Arial" charset="0"/>
                <a:ea typeface="ＭＳ Ｐゴシック" charset="0"/>
              </a:defRPr>
            </a:lvl9pPr>
          </a:lstStyle>
          <a:p>
            <a:fld id="{FBC0F80E-ADFD-3648-9162-5B17BA49286C}" type="slidenum">
              <a:rPr lang="en-US" sz="1200"/>
              <a:pPr/>
              <a:t>17</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81042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altLang="en-US" smtClean="0">
                <a:latin typeface="Arial" charset="0"/>
                <a:ea typeface="ＭＳ Ｐゴシック" pitchFamily="34" charset="-128"/>
              </a:rPr>
              <a:t>A characteristic of God is His tender, compassionate loving care as demonstrated by Jesus himself when He was on this earth.  </a:t>
            </a:r>
          </a:p>
        </p:txBody>
      </p:sp>
      <p:sp>
        <p:nvSpPr>
          <p:cNvPr id="35844" name="Date Placeholder 3"/>
          <p:cNvSpPr>
            <a:spLocks noGrp="1"/>
          </p:cNvSpPr>
          <p:nvPr>
            <p:ph type="dt" sz="quarter" idx="1"/>
          </p:nvPr>
        </p:nvSpPr>
        <p:spPr>
          <a:noFill/>
        </p:spPr>
        <p:txBody>
          <a:bodyPr/>
          <a:lstStyle/>
          <a:p>
            <a:fld id="{73162B76-FC40-4198-8B2F-72F1ED3A154E}" type="datetime1">
              <a:rPr lang="en-US" altLang="en-US" smtClean="0">
                <a:ea typeface="ＭＳ Ｐゴシック" pitchFamily="34" charset="-128"/>
              </a:rPr>
              <a:pPr/>
              <a:t>12/17/2018</a:t>
            </a:fld>
            <a:endParaRPr lang="en-US" altLang="en-US" smtClean="0">
              <a:ea typeface="ＭＳ Ｐゴシック" pitchFamily="34" charset="-128"/>
            </a:endParaRPr>
          </a:p>
        </p:txBody>
      </p:sp>
      <p:sp>
        <p:nvSpPr>
          <p:cNvPr id="35845" name="Slide Number Placeholder 4"/>
          <p:cNvSpPr>
            <a:spLocks noGrp="1"/>
          </p:cNvSpPr>
          <p:nvPr>
            <p:ph type="sldNum" sz="quarter" idx="5"/>
          </p:nvPr>
        </p:nvSpPr>
        <p:spPr>
          <a:noFill/>
        </p:spPr>
        <p:txBody>
          <a:bodyPr/>
          <a:lstStyle/>
          <a:p>
            <a:fld id="{3EE4FA49-9CC4-4AE5-ADE0-25435D89BA82}" type="slidenum">
              <a:rPr lang="en-US" altLang="en-US" smtClean="0">
                <a:ea typeface="ＭＳ Ｐゴシック" pitchFamily="34" charset="-128"/>
              </a:rPr>
              <a:pPr/>
              <a:t>18</a:t>
            </a:fld>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altLang="en-US" smtClean="0">
                <a:latin typeface="Arial" charset="0"/>
                <a:ea typeface="ＭＳ Ｐゴシック" pitchFamily="34" charset="-128"/>
              </a:rPr>
              <a:t>Prerequisites for compassionate care are action verbs.  Connect, obey, model, pardon , appreciate, savor, share, intercede, offer, nurture, advocate, transform, educate.</a:t>
            </a:r>
          </a:p>
        </p:txBody>
      </p:sp>
      <p:sp>
        <p:nvSpPr>
          <p:cNvPr id="36868" name="Date Placeholder 3"/>
          <p:cNvSpPr>
            <a:spLocks noGrp="1"/>
          </p:cNvSpPr>
          <p:nvPr>
            <p:ph type="dt" sz="quarter" idx="1"/>
          </p:nvPr>
        </p:nvSpPr>
        <p:spPr>
          <a:noFill/>
        </p:spPr>
        <p:txBody>
          <a:bodyPr/>
          <a:lstStyle/>
          <a:p>
            <a:fld id="{6B527155-2502-4244-A562-DDDAC94776C0}" type="datetime1">
              <a:rPr lang="en-US" altLang="en-US" smtClean="0">
                <a:ea typeface="ＭＳ Ｐゴシック" pitchFamily="34" charset="-128"/>
              </a:rPr>
              <a:pPr/>
              <a:t>12/17/2018</a:t>
            </a:fld>
            <a:endParaRPr lang="en-US" altLang="en-US" smtClean="0">
              <a:ea typeface="ＭＳ Ｐゴシック" pitchFamily="34" charset="-128"/>
            </a:endParaRPr>
          </a:p>
        </p:txBody>
      </p:sp>
      <p:sp>
        <p:nvSpPr>
          <p:cNvPr id="36869" name="Slide Number Placeholder 4"/>
          <p:cNvSpPr>
            <a:spLocks noGrp="1"/>
          </p:cNvSpPr>
          <p:nvPr>
            <p:ph type="sldNum" sz="quarter" idx="5"/>
          </p:nvPr>
        </p:nvSpPr>
        <p:spPr>
          <a:noFill/>
        </p:spPr>
        <p:txBody>
          <a:bodyPr/>
          <a:lstStyle/>
          <a:p>
            <a:fld id="{64960687-6E0F-4105-B16E-770FDC881799}" type="slidenum">
              <a:rPr lang="en-US" altLang="en-US" smtClean="0">
                <a:ea typeface="ＭＳ Ｐゴシック" pitchFamily="34" charset="-128"/>
              </a:rPr>
              <a:pPr/>
              <a:t>19</a:t>
            </a:fld>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altLang="en-US" smtClean="0">
                <a:latin typeface="Arial" charset="0"/>
                <a:ea typeface="ＭＳ Ｐゴシック" pitchFamily="34" charset="-128"/>
              </a:rPr>
              <a:t>Your influence will never be neutral.  </a:t>
            </a:r>
          </a:p>
        </p:txBody>
      </p:sp>
      <p:sp>
        <p:nvSpPr>
          <p:cNvPr id="37892" name="Date Placeholder 3"/>
          <p:cNvSpPr>
            <a:spLocks noGrp="1"/>
          </p:cNvSpPr>
          <p:nvPr>
            <p:ph type="dt" sz="quarter" idx="1"/>
          </p:nvPr>
        </p:nvSpPr>
        <p:spPr>
          <a:noFill/>
        </p:spPr>
        <p:txBody>
          <a:bodyPr/>
          <a:lstStyle/>
          <a:p>
            <a:fld id="{C5F36D3A-71FC-4797-9695-91EA65EA8BB1}" type="datetime1">
              <a:rPr lang="en-US" altLang="en-US" smtClean="0">
                <a:ea typeface="ＭＳ Ｐゴシック" pitchFamily="34" charset="-128"/>
              </a:rPr>
              <a:pPr/>
              <a:t>12/17/2018</a:t>
            </a:fld>
            <a:endParaRPr lang="en-US" altLang="en-US" smtClean="0">
              <a:ea typeface="ＭＳ Ｐゴシック" pitchFamily="34" charset="-128"/>
            </a:endParaRPr>
          </a:p>
        </p:txBody>
      </p:sp>
      <p:sp>
        <p:nvSpPr>
          <p:cNvPr id="37893" name="Slide Number Placeholder 4"/>
          <p:cNvSpPr>
            <a:spLocks noGrp="1"/>
          </p:cNvSpPr>
          <p:nvPr>
            <p:ph type="sldNum" sz="quarter" idx="5"/>
          </p:nvPr>
        </p:nvSpPr>
        <p:spPr>
          <a:noFill/>
        </p:spPr>
        <p:txBody>
          <a:bodyPr/>
          <a:lstStyle/>
          <a:p>
            <a:fld id="{1858504C-2535-4FCA-8901-9FC702E4DC29}" type="slidenum">
              <a:rPr lang="en-US" altLang="en-US" smtClean="0">
                <a:ea typeface="ＭＳ Ｐゴシック" pitchFamily="34" charset="-128"/>
              </a:rPr>
              <a:pPr/>
              <a:t>20</a:t>
            </a:fld>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altLang="en-US" smtClean="0">
                <a:latin typeface="Arial" charset="0"/>
                <a:ea typeface="ＭＳ Ｐゴシック" pitchFamily="34" charset="-128"/>
              </a:rPr>
              <a:t>Obedience</a:t>
            </a:r>
          </a:p>
        </p:txBody>
      </p:sp>
      <p:sp>
        <p:nvSpPr>
          <p:cNvPr id="38916" name="Date Placeholder 3"/>
          <p:cNvSpPr>
            <a:spLocks noGrp="1"/>
          </p:cNvSpPr>
          <p:nvPr>
            <p:ph type="dt" sz="quarter" idx="1"/>
          </p:nvPr>
        </p:nvSpPr>
        <p:spPr>
          <a:noFill/>
        </p:spPr>
        <p:txBody>
          <a:bodyPr/>
          <a:lstStyle/>
          <a:p>
            <a:fld id="{AD2533B4-0345-4405-AA6E-9E30BD6CC8DC}" type="datetime1">
              <a:rPr lang="en-US" altLang="en-US" smtClean="0">
                <a:ea typeface="ＭＳ Ｐゴシック" pitchFamily="34" charset="-128"/>
              </a:rPr>
              <a:pPr/>
              <a:t>12/17/2018</a:t>
            </a:fld>
            <a:endParaRPr lang="en-US" altLang="en-US" smtClean="0">
              <a:ea typeface="ＭＳ Ｐゴシック" pitchFamily="34" charset="-128"/>
            </a:endParaRPr>
          </a:p>
        </p:txBody>
      </p:sp>
      <p:sp>
        <p:nvSpPr>
          <p:cNvPr id="38917" name="Slide Number Placeholder 4"/>
          <p:cNvSpPr>
            <a:spLocks noGrp="1"/>
          </p:cNvSpPr>
          <p:nvPr>
            <p:ph type="sldNum" sz="quarter" idx="5"/>
          </p:nvPr>
        </p:nvSpPr>
        <p:spPr>
          <a:noFill/>
        </p:spPr>
        <p:txBody>
          <a:bodyPr/>
          <a:lstStyle/>
          <a:p>
            <a:fld id="{0B88E871-1C5B-4EAA-9F9A-8B4D84C7F99A}" type="slidenum">
              <a:rPr lang="en-US" altLang="en-US" smtClean="0">
                <a:ea typeface="ＭＳ Ｐゴシック" pitchFamily="34" charset="-128"/>
              </a:rPr>
              <a:pPr/>
              <a:t>21</a:t>
            </a:fld>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altLang="en-US" smtClean="0">
                <a:latin typeface="Arial" charset="0"/>
                <a:ea typeface="ＭＳ Ｐゴシック" pitchFamily="34" charset="-128"/>
              </a:rPr>
              <a:t>Take time for restoration of your soul, for mental hygiene, </a:t>
            </a:r>
          </a:p>
        </p:txBody>
      </p:sp>
      <p:sp>
        <p:nvSpPr>
          <p:cNvPr id="39940" name="Date Placeholder 3"/>
          <p:cNvSpPr>
            <a:spLocks noGrp="1"/>
          </p:cNvSpPr>
          <p:nvPr>
            <p:ph type="dt" sz="quarter" idx="1"/>
          </p:nvPr>
        </p:nvSpPr>
        <p:spPr>
          <a:noFill/>
        </p:spPr>
        <p:txBody>
          <a:bodyPr/>
          <a:lstStyle/>
          <a:p>
            <a:fld id="{58BFD37C-3317-412C-82E6-8E544037A075}" type="datetime1">
              <a:rPr lang="en-US" altLang="en-US" smtClean="0">
                <a:ea typeface="ＭＳ Ｐゴシック" pitchFamily="34" charset="-128"/>
              </a:rPr>
              <a:pPr/>
              <a:t>12/17/2018</a:t>
            </a:fld>
            <a:endParaRPr lang="en-US" altLang="en-US" smtClean="0">
              <a:ea typeface="ＭＳ Ｐゴシック" pitchFamily="34" charset="-128"/>
            </a:endParaRPr>
          </a:p>
        </p:txBody>
      </p:sp>
      <p:sp>
        <p:nvSpPr>
          <p:cNvPr id="39941" name="Slide Number Placeholder 4"/>
          <p:cNvSpPr>
            <a:spLocks noGrp="1"/>
          </p:cNvSpPr>
          <p:nvPr>
            <p:ph type="sldNum" sz="quarter" idx="5"/>
          </p:nvPr>
        </p:nvSpPr>
        <p:spPr>
          <a:noFill/>
        </p:spPr>
        <p:txBody>
          <a:bodyPr/>
          <a:lstStyle/>
          <a:p>
            <a:fld id="{C3CDBEB6-8F9D-472F-B27D-1F09CB91409A}" type="slidenum">
              <a:rPr lang="en-US" altLang="en-US" smtClean="0">
                <a:ea typeface="ＭＳ Ｐゴシック" pitchFamily="34" charset="-128"/>
              </a:rPr>
              <a:pPr/>
              <a:t>22</a:t>
            </a:fld>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Good Samaritan2 Chet 9-05 pp"/>
          <p:cNvPicPr>
            <a:picLocks noChangeAspect="1" noChangeArrowheads="1"/>
          </p:cNvPicPr>
          <p:nvPr userDrawn="1"/>
        </p:nvPicPr>
        <p:blipFill>
          <a:blip r:embed="rId2">
            <a:extLst>
              <a:ext uri="{28A0092B-C50C-407E-A947-70E740481C1C}">
                <a14:useLocalDpi xmlns:a14="http://schemas.microsoft.com/office/drawing/2010/main" xmlns="" val="0"/>
              </a:ext>
            </a:extLst>
          </a:blip>
          <a:srcRect t="23462" b="4860"/>
          <a:stretch>
            <a:fillRect/>
          </a:stretch>
        </p:blipFill>
        <p:spPr bwMode="auto">
          <a:xfrm>
            <a:off x="0" y="1905000"/>
            <a:ext cx="9144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userDrawn="1"/>
        </p:nvSpPr>
        <p:spPr bwMode="auto">
          <a:xfrm>
            <a:off x="-11113" y="-7938"/>
            <a:ext cx="9163051" cy="2300288"/>
          </a:xfrm>
          <a:prstGeom prst="rect">
            <a:avLst/>
          </a:prstGeom>
          <a:gradFill rotWithShape="0">
            <a:gsLst>
              <a:gs pos="0">
                <a:srgbClr val="5D1226"/>
              </a:gs>
              <a:gs pos="100000">
                <a:srgbClr val="901C3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endParaRPr lang="en-US"/>
          </a:p>
        </p:txBody>
      </p:sp>
      <p:sp>
        <p:nvSpPr>
          <p:cNvPr id="6" name="Rectangle 18"/>
          <p:cNvSpPr>
            <a:spLocks noChangeArrowheads="1"/>
          </p:cNvSpPr>
          <p:nvPr userDrawn="1"/>
        </p:nvSpPr>
        <p:spPr bwMode="auto">
          <a:xfrm>
            <a:off x="0" y="5867400"/>
            <a:ext cx="9144000" cy="990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a:p>
        </p:txBody>
      </p:sp>
      <p:pic>
        <p:nvPicPr>
          <p:cNvPr id="7" name="Picture 9" descr="llusn_display_rgb.pn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12775" y="6016625"/>
            <a:ext cx="4387850"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8" name="Rectangle 2"/>
          <p:cNvSpPr>
            <a:spLocks noGrp="1" noChangeArrowheads="1"/>
          </p:cNvSpPr>
          <p:nvPr>
            <p:ph type="ctrTitle"/>
          </p:nvPr>
        </p:nvSpPr>
        <p:spPr>
          <a:xfrm>
            <a:off x="1111250" y="609600"/>
            <a:ext cx="6919913" cy="685800"/>
          </a:xfrm>
        </p:spPr>
        <p:txBody>
          <a:bodyPr/>
          <a:lstStyle>
            <a:lvl1pPr>
              <a:defRPr>
                <a:solidFill>
                  <a:schemeClr val="bg1"/>
                </a:solidFill>
              </a:defRPr>
            </a:lvl1pPr>
          </a:lstStyle>
          <a:p>
            <a:r>
              <a:rPr lang="en-US"/>
              <a:t>Click to edit Master title style</a:t>
            </a:r>
          </a:p>
        </p:txBody>
      </p:sp>
      <p:sp>
        <p:nvSpPr>
          <p:cNvPr id="14339" name="Rectangle 3"/>
          <p:cNvSpPr>
            <a:spLocks noGrp="1" noChangeArrowheads="1"/>
          </p:cNvSpPr>
          <p:nvPr>
            <p:ph type="subTitle" idx="1"/>
          </p:nvPr>
        </p:nvSpPr>
        <p:spPr>
          <a:xfrm>
            <a:off x="1749425" y="1371600"/>
            <a:ext cx="6281738" cy="838200"/>
          </a:xfrm>
        </p:spPr>
        <p:txBody>
          <a:bodyPr/>
          <a:lstStyle>
            <a:lvl1pPr marL="0" indent="0">
              <a:buFontTx/>
              <a:buNone/>
              <a:defRPr b="1">
                <a:solidFill>
                  <a:srgbClr val="CAC2AD"/>
                </a:solidFill>
              </a:defRPr>
            </a:lvl1pPr>
          </a:lstStyle>
          <a:p>
            <a:r>
              <a:rPr lang="en-US"/>
              <a:t>Click to edit Master subtitle style</a:t>
            </a:r>
          </a:p>
        </p:txBody>
      </p:sp>
    </p:spTree>
    <p:extLst>
      <p:ext uri="{BB962C8B-B14F-4D97-AF65-F5344CB8AC3E}">
        <p14:creationId xmlns:p14="http://schemas.microsoft.com/office/powerpoint/2010/main" xmlns="" val="20762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52332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1143000"/>
            <a:ext cx="1998662"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9913" y="1143000"/>
            <a:ext cx="5845175"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498017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1922917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3830035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264246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391918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1749377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143424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1656099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173997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529005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2496015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3795901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1708645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A584DE-103B-488B-AB70-CC5ACC854CE8}" type="datetimeFigureOut">
              <a:rPr lang="en-US" smtClean="0"/>
              <a:pPr/>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2799765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4224847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2837949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851428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3608503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4266944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17425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741300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3376732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3794445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2642433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2682324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9BB1C1-6E05-4292-87BF-46CE42F65F18}"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194799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9913" y="23526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2352675"/>
            <a:ext cx="39227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7697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2478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82374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4975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92452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20059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9913" y="1143000"/>
            <a:ext cx="79962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9913" y="2352675"/>
            <a:ext cx="7996237"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12"/>
          <p:cNvSpPr>
            <a:spLocks noChangeArrowheads="1"/>
          </p:cNvSpPr>
          <p:nvPr/>
        </p:nvSpPr>
        <p:spPr bwMode="auto">
          <a:xfrm>
            <a:off x="0" y="0"/>
            <a:ext cx="9144000" cy="990600"/>
          </a:xfrm>
          <a:prstGeom prst="rect">
            <a:avLst/>
          </a:prstGeom>
          <a:solidFill>
            <a:srgbClr val="901C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a:p>
        </p:txBody>
      </p:sp>
      <p:pic>
        <p:nvPicPr>
          <p:cNvPr id="1029" name="Picture 5" descr="llusn_display_rev.pn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612775" y="155575"/>
            <a:ext cx="4387850"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dt="0"/>
  <p:txStyles>
    <p:titleStyle>
      <a:lvl1pPr algn="l" rtl="0" eaLnBrk="0" fontAlgn="base" hangingPunct="0">
        <a:lnSpc>
          <a:spcPts val="4000"/>
        </a:lnSpc>
        <a:spcBef>
          <a:spcPct val="0"/>
        </a:spcBef>
        <a:spcAft>
          <a:spcPct val="0"/>
        </a:spcAft>
        <a:defRPr sz="3600">
          <a:solidFill>
            <a:srgbClr val="901C3B"/>
          </a:solidFill>
          <a:latin typeface="+mj-lt"/>
          <a:ea typeface="+mj-ea"/>
          <a:cs typeface="+mj-cs"/>
        </a:defRPr>
      </a:lvl1pPr>
      <a:lvl2pPr algn="l" rtl="0" eaLnBrk="0" fontAlgn="base" hangingPunct="0">
        <a:lnSpc>
          <a:spcPts val="4000"/>
        </a:lnSpc>
        <a:spcBef>
          <a:spcPct val="0"/>
        </a:spcBef>
        <a:spcAft>
          <a:spcPct val="0"/>
        </a:spcAft>
        <a:defRPr sz="3600">
          <a:solidFill>
            <a:srgbClr val="901C3B"/>
          </a:solidFill>
          <a:latin typeface="Palatino" pitchFamily="68" charset="0"/>
          <a:ea typeface="Osaka" pitchFamily="68" charset="-128"/>
          <a:cs typeface="Osaka" pitchFamily="68" charset="-128"/>
        </a:defRPr>
      </a:lvl2pPr>
      <a:lvl3pPr algn="l" rtl="0" eaLnBrk="0" fontAlgn="base" hangingPunct="0">
        <a:lnSpc>
          <a:spcPts val="4000"/>
        </a:lnSpc>
        <a:spcBef>
          <a:spcPct val="0"/>
        </a:spcBef>
        <a:spcAft>
          <a:spcPct val="0"/>
        </a:spcAft>
        <a:defRPr sz="3600">
          <a:solidFill>
            <a:srgbClr val="901C3B"/>
          </a:solidFill>
          <a:latin typeface="Palatino" pitchFamily="68" charset="0"/>
          <a:ea typeface="Osaka" pitchFamily="68" charset="-128"/>
          <a:cs typeface="Osaka" pitchFamily="68" charset="-128"/>
        </a:defRPr>
      </a:lvl3pPr>
      <a:lvl4pPr algn="l" rtl="0" eaLnBrk="0" fontAlgn="base" hangingPunct="0">
        <a:lnSpc>
          <a:spcPts val="4000"/>
        </a:lnSpc>
        <a:spcBef>
          <a:spcPct val="0"/>
        </a:spcBef>
        <a:spcAft>
          <a:spcPct val="0"/>
        </a:spcAft>
        <a:defRPr sz="3600">
          <a:solidFill>
            <a:srgbClr val="901C3B"/>
          </a:solidFill>
          <a:latin typeface="Palatino" pitchFamily="68" charset="0"/>
          <a:ea typeface="Osaka" pitchFamily="68" charset="-128"/>
          <a:cs typeface="Osaka" pitchFamily="68" charset="-128"/>
        </a:defRPr>
      </a:lvl4pPr>
      <a:lvl5pPr algn="l" rtl="0" eaLnBrk="0" fontAlgn="base" hangingPunct="0">
        <a:lnSpc>
          <a:spcPts val="4000"/>
        </a:lnSpc>
        <a:spcBef>
          <a:spcPct val="0"/>
        </a:spcBef>
        <a:spcAft>
          <a:spcPct val="0"/>
        </a:spcAft>
        <a:defRPr sz="3600">
          <a:solidFill>
            <a:srgbClr val="901C3B"/>
          </a:solidFill>
          <a:latin typeface="Palatino" pitchFamily="68" charset="0"/>
          <a:ea typeface="Osaka" pitchFamily="68" charset="-128"/>
          <a:cs typeface="Osaka" pitchFamily="68" charset="-128"/>
        </a:defRPr>
      </a:lvl5pPr>
      <a:lvl6pPr marL="457200" algn="l" rtl="0" fontAlgn="base">
        <a:lnSpc>
          <a:spcPts val="4000"/>
        </a:lnSpc>
        <a:spcBef>
          <a:spcPct val="0"/>
        </a:spcBef>
        <a:spcAft>
          <a:spcPct val="0"/>
        </a:spcAft>
        <a:defRPr sz="3600">
          <a:solidFill>
            <a:srgbClr val="901C3B"/>
          </a:solidFill>
          <a:latin typeface="Palatino" pitchFamily="68" charset="0"/>
          <a:ea typeface="Osaka" pitchFamily="68" charset="-128"/>
          <a:cs typeface="Osaka" pitchFamily="68" charset="-128"/>
        </a:defRPr>
      </a:lvl6pPr>
      <a:lvl7pPr marL="914400" algn="l" rtl="0" fontAlgn="base">
        <a:lnSpc>
          <a:spcPts val="4000"/>
        </a:lnSpc>
        <a:spcBef>
          <a:spcPct val="0"/>
        </a:spcBef>
        <a:spcAft>
          <a:spcPct val="0"/>
        </a:spcAft>
        <a:defRPr sz="3600">
          <a:solidFill>
            <a:srgbClr val="901C3B"/>
          </a:solidFill>
          <a:latin typeface="Palatino" pitchFamily="68" charset="0"/>
          <a:ea typeface="Osaka" pitchFamily="68" charset="-128"/>
          <a:cs typeface="Osaka" pitchFamily="68" charset="-128"/>
        </a:defRPr>
      </a:lvl7pPr>
      <a:lvl8pPr marL="1371600" algn="l" rtl="0" fontAlgn="base">
        <a:lnSpc>
          <a:spcPts val="4000"/>
        </a:lnSpc>
        <a:spcBef>
          <a:spcPct val="0"/>
        </a:spcBef>
        <a:spcAft>
          <a:spcPct val="0"/>
        </a:spcAft>
        <a:defRPr sz="3600">
          <a:solidFill>
            <a:srgbClr val="901C3B"/>
          </a:solidFill>
          <a:latin typeface="Palatino" pitchFamily="68" charset="0"/>
          <a:ea typeface="Osaka" pitchFamily="68" charset="-128"/>
          <a:cs typeface="Osaka" pitchFamily="68" charset="-128"/>
        </a:defRPr>
      </a:lvl8pPr>
      <a:lvl9pPr marL="1828800" algn="l" rtl="0" fontAlgn="base">
        <a:lnSpc>
          <a:spcPts val="4000"/>
        </a:lnSpc>
        <a:spcBef>
          <a:spcPct val="0"/>
        </a:spcBef>
        <a:spcAft>
          <a:spcPct val="0"/>
        </a:spcAft>
        <a:defRPr sz="3600">
          <a:solidFill>
            <a:srgbClr val="901C3B"/>
          </a:solidFill>
          <a:latin typeface="Palatino" pitchFamily="68" charset="0"/>
          <a:ea typeface="Osaka" pitchFamily="68" charset="-128"/>
          <a:cs typeface="Osaka" pitchFamily="68" charset="-128"/>
        </a:defRPr>
      </a:lvl9pPr>
    </p:titleStyle>
    <p:bodyStyle>
      <a:lvl1pPr marL="169863" indent="-169863" algn="l" rtl="0" eaLnBrk="0" fontAlgn="base" hangingPunct="0">
        <a:spcBef>
          <a:spcPct val="20000"/>
        </a:spcBef>
        <a:spcAft>
          <a:spcPct val="0"/>
        </a:spcAft>
        <a:buClr>
          <a:srgbClr val="901C3B"/>
        </a:buClr>
        <a:buChar char="»"/>
        <a:defRPr>
          <a:solidFill>
            <a:schemeClr val="tx1"/>
          </a:solidFill>
          <a:latin typeface="+mn-lt"/>
          <a:ea typeface="+mn-ea"/>
          <a:cs typeface="+mn-cs"/>
        </a:defRPr>
      </a:lvl1pPr>
      <a:lvl2pPr marL="515938" indent="-231775" algn="l" rtl="0" eaLnBrk="0" fontAlgn="base" hangingPunct="0">
        <a:spcBef>
          <a:spcPct val="20000"/>
        </a:spcBef>
        <a:spcAft>
          <a:spcPct val="0"/>
        </a:spcAft>
        <a:buClr>
          <a:schemeClr val="tx1"/>
        </a:buClr>
        <a:buChar char="~"/>
        <a:defRPr>
          <a:solidFill>
            <a:schemeClr val="tx1"/>
          </a:solidFill>
          <a:latin typeface="+mn-lt"/>
          <a:ea typeface="+mn-ea"/>
          <a:cs typeface="+mn-cs"/>
        </a:defRPr>
      </a:lvl2pPr>
      <a:lvl3pPr marL="804863" indent="-174625" algn="l" rtl="0" eaLnBrk="0" fontAlgn="base" hangingPunct="0">
        <a:spcBef>
          <a:spcPct val="20000"/>
        </a:spcBef>
        <a:spcAft>
          <a:spcPct val="0"/>
        </a:spcAft>
        <a:buClr>
          <a:schemeClr val="tx1"/>
        </a:buClr>
        <a:buFont typeface="Times" charset="0"/>
        <a:buChar char="•"/>
        <a:defRPr>
          <a:solidFill>
            <a:schemeClr val="tx1"/>
          </a:solidFill>
          <a:latin typeface="+mn-lt"/>
          <a:ea typeface="+mn-ea"/>
          <a:cs typeface="+mn-cs"/>
        </a:defRPr>
      </a:lvl3pPr>
      <a:lvl4pPr marL="1143000" indent="-223838" algn="l" rtl="0" eaLnBrk="0" fontAlgn="base" hangingPunct="0">
        <a:spcBef>
          <a:spcPct val="20000"/>
        </a:spcBef>
        <a:spcAft>
          <a:spcPct val="0"/>
        </a:spcAft>
        <a:buClr>
          <a:schemeClr val="tx1"/>
        </a:buClr>
        <a:buChar char="~"/>
        <a:defRPr>
          <a:solidFill>
            <a:schemeClr val="tx1"/>
          </a:solidFill>
          <a:latin typeface="+mn-lt"/>
          <a:ea typeface="+mn-ea"/>
          <a:cs typeface="+mn-cs"/>
        </a:defRPr>
      </a:lvl4pPr>
      <a:lvl5pPr marL="1430338" indent="-168275" algn="l" rtl="0" eaLnBrk="0" fontAlgn="base" hangingPunct="0">
        <a:spcBef>
          <a:spcPct val="20000"/>
        </a:spcBef>
        <a:spcAft>
          <a:spcPct val="0"/>
        </a:spcAft>
        <a:buClr>
          <a:schemeClr val="tx1"/>
        </a:buClr>
        <a:buFont typeface="Times" charset="0"/>
        <a:buChar char="•"/>
        <a:defRPr>
          <a:solidFill>
            <a:schemeClr val="tx1"/>
          </a:solidFill>
          <a:latin typeface="+mn-lt"/>
          <a:ea typeface="+mn-ea"/>
          <a:cs typeface="+mn-cs"/>
        </a:defRPr>
      </a:lvl5pPr>
      <a:lvl6pPr marL="1887538" indent="-168275" algn="l" rtl="0" fontAlgn="base">
        <a:spcBef>
          <a:spcPct val="20000"/>
        </a:spcBef>
        <a:spcAft>
          <a:spcPct val="0"/>
        </a:spcAft>
        <a:buClr>
          <a:schemeClr val="tx1"/>
        </a:buClr>
        <a:buFont typeface="Times" pitchFamily="68" charset="0"/>
        <a:buChar char="•"/>
        <a:defRPr>
          <a:solidFill>
            <a:schemeClr val="tx1"/>
          </a:solidFill>
          <a:latin typeface="+mn-lt"/>
          <a:ea typeface="+mn-ea"/>
          <a:cs typeface="+mn-cs"/>
        </a:defRPr>
      </a:lvl6pPr>
      <a:lvl7pPr marL="2344738" indent="-168275" algn="l" rtl="0" fontAlgn="base">
        <a:spcBef>
          <a:spcPct val="20000"/>
        </a:spcBef>
        <a:spcAft>
          <a:spcPct val="0"/>
        </a:spcAft>
        <a:buClr>
          <a:schemeClr val="tx1"/>
        </a:buClr>
        <a:buFont typeface="Times" pitchFamily="68" charset="0"/>
        <a:buChar char="•"/>
        <a:defRPr>
          <a:solidFill>
            <a:schemeClr val="tx1"/>
          </a:solidFill>
          <a:latin typeface="+mn-lt"/>
          <a:ea typeface="+mn-ea"/>
          <a:cs typeface="+mn-cs"/>
        </a:defRPr>
      </a:lvl7pPr>
      <a:lvl8pPr marL="2801938" indent="-168275" algn="l" rtl="0" fontAlgn="base">
        <a:spcBef>
          <a:spcPct val="20000"/>
        </a:spcBef>
        <a:spcAft>
          <a:spcPct val="0"/>
        </a:spcAft>
        <a:buClr>
          <a:schemeClr val="tx1"/>
        </a:buClr>
        <a:buFont typeface="Times" pitchFamily="68" charset="0"/>
        <a:buChar char="•"/>
        <a:defRPr>
          <a:solidFill>
            <a:schemeClr val="tx1"/>
          </a:solidFill>
          <a:latin typeface="+mn-lt"/>
          <a:ea typeface="+mn-ea"/>
          <a:cs typeface="+mn-cs"/>
        </a:defRPr>
      </a:lvl8pPr>
      <a:lvl9pPr marL="3259138" indent="-168275" algn="l" rtl="0" fontAlgn="base">
        <a:spcBef>
          <a:spcPct val="20000"/>
        </a:spcBef>
        <a:spcAft>
          <a:spcPct val="0"/>
        </a:spcAft>
        <a:buClr>
          <a:schemeClr val="tx1"/>
        </a:buClr>
        <a:buFont typeface="Times" pitchFamily="68"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584DE-103B-488B-AB70-CC5ACC854CE8}" type="datetimeFigureOut">
              <a:rPr lang="en-US" smtClean="0"/>
              <a:pPr/>
              <a:t>12/17/2018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E2DB0-224D-4A11-A728-DC35A79F407C}" type="slidenum">
              <a:rPr lang="en-US" smtClean="0"/>
              <a:pPr/>
              <a:t>‹#›</a:t>
            </a:fld>
            <a:endParaRPr lang="en-US"/>
          </a:p>
        </p:txBody>
      </p:sp>
    </p:spTree>
    <p:extLst>
      <p:ext uri="{BB962C8B-B14F-4D97-AF65-F5344CB8AC3E}">
        <p14:creationId xmlns:p14="http://schemas.microsoft.com/office/powerpoint/2010/main" xmlns="" val="17978851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BB1C1-6E05-4292-87BF-46CE42F65F18}" type="datetimeFigureOut">
              <a:rPr lang="en-US" smtClean="0"/>
              <a:pPr/>
              <a:t>12/17/2018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779A5-91D5-4E97-816F-3CF644396E23}" type="slidenum">
              <a:rPr lang="en-US" smtClean="0"/>
              <a:pPr/>
              <a:t>‹#›</a:t>
            </a:fld>
            <a:endParaRPr lang="en-US"/>
          </a:p>
        </p:txBody>
      </p:sp>
    </p:spTree>
    <p:extLst>
      <p:ext uri="{BB962C8B-B14F-4D97-AF65-F5344CB8AC3E}">
        <p14:creationId xmlns:p14="http://schemas.microsoft.com/office/powerpoint/2010/main" xmlns="" val="211423697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2PsfYdeG2KrJtM&amp;tbnid=aVdIyXcLPJdrAM:&amp;ved=0CAUQjRw&amp;url=http://www.wilpf.net/?page_id=18&amp;ei=fNeTUpT0KY7SoATZkIHQDg&amp;bvm=bv.57127890,d.cGU&amp;psig=AFQjCNE-5RlQqGtT2BD7v2TSLWebQ0B5QA&amp;ust=138550698795950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qwUVKmSsAezabM&amp;tbnid=ZR6dSoiyHQVs4M:&amp;ved=0CAUQjRw&amp;url=http://www.gatewaycf.org/&amp;ei=u9iTUpmuM9fhoASqpYKIAg&amp;psig=AFQjCNFkF1V5N5j6JhMdgHhugAcS7dypMg&amp;ust=138550734478139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iblegateway.com/passage/?search=Luke+17:4&amp;version=NKJV" TargetMode="External"/><Relationship Id="rId2" Type="http://schemas.openxmlformats.org/officeDocument/2006/relationships/hyperlink" Target="http://www.biblegateway.com/passage/?search=Matthew+18:22&amp;version=NKJV"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oogle.com/imgres?imgurl&amp;imgrefurl=http://www.freeldsart.com/forgiveness.htm&amp;h=0&amp;w=0&amp;sz=1&amp;tbnid=p0Lf_cm8M6GDoM&amp;tbnh=240&amp;tbnw=160&amp;zoom=1&amp;docid=DgiK-cLKhJXDrM&amp;ei=et2TUqiUGJLkoAT2x4KYCw&amp;ved=0CAMQsCU" TargetMode="External"/><Relationship Id="rId4" Type="http://schemas.openxmlformats.org/officeDocument/2006/relationships/hyperlink" Target="http://www.biblegateway.com/passage/?search=Luke+23:34&amp;version=NKJ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blegateway.com/passage/?search=Psalm+34:8&amp;version=NKJ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iblegateway.com/passage/?search=Hebrews+13:16&amp;version=NKJ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biblegateway.com/passage/?search=Matthew+5:44&amp;version=NKJ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1143000"/>
            <a:ext cx="8839200" cy="1524000"/>
          </a:xfrm>
        </p:spPr>
        <p:txBody>
          <a:bodyPr/>
          <a:lstStyle/>
          <a:p>
            <a:pPr algn="ctr"/>
            <a:r>
              <a:rPr lang="en-US" noProof="0" dirty="0" smtClean="0"/>
              <a:t>A Distinctive Framework                           for Adventist Nursing: </a:t>
            </a:r>
            <a:br>
              <a:rPr lang="en-US" noProof="0" dirty="0" smtClean="0"/>
            </a:br>
            <a:r>
              <a:rPr lang="en-US" dirty="0" smtClean="0"/>
              <a:t>How will it influence                         curriculum and practice?</a:t>
            </a:r>
            <a:r>
              <a:rPr lang="en-US" noProof="0" dirty="0" smtClean="0"/>
              <a:t/>
            </a:r>
            <a:br>
              <a:rPr lang="en-US" noProof="0" dirty="0" smtClean="0"/>
            </a:br>
            <a:endParaRPr lang="en-US"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7996237" cy="1143000"/>
          </a:xfrm>
        </p:spPr>
        <p:txBody>
          <a:bodyPr/>
          <a:lstStyle/>
          <a:p>
            <a:r>
              <a:rPr lang="en-US" b="1" noProof="0" dirty="0" smtClean="0"/>
              <a:t>Conveying the curriculum</a:t>
            </a:r>
            <a:endParaRPr lang="en-US" b="1" noProof="0" dirty="0"/>
          </a:p>
        </p:txBody>
      </p:sp>
      <p:sp>
        <p:nvSpPr>
          <p:cNvPr id="3" name="Content Placeholder 2"/>
          <p:cNvSpPr>
            <a:spLocks noGrp="1"/>
          </p:cNvSpPr>
          <p:nvPr>
            <p:ph idx="1"/>
          </p:nvPr>
        </p:nvSpPr>
        <p:spPr>
          <a:xfrm>
            <a:off x="990600" y="2438400"/>
            <a:ext cx="7050087" cy="4114800"/>
          </a:xfrm>
        </p:spPr>
        <p:txBody>
          <a:bodyPr/>
          <a:lstStyle/>
          <a:p>
            <a:r>
              <a:rPr lang="en-US" sz="2400" noProof="0" dirty="0" smtClean="0"/>
              <a:t>Legitimate or official curriculum- formalized written documents containing</a:t>
            </a:r>
          </a:p>
          <a:p>
            <a:pPr lvl="1"/>
            <a:r>
              <a:rPr lang="en-US" sz="2400" noProof="0" dirty="0" smtClean="0"/>
              <a:t> philosophy </a:t>
            </a:r>
          </a:p>
          <a:p>
            <a:pPr lvl="1"/>
            <a:r>
              <a:rPr lang="en-US" sz="2400" noProof="0" dirty="0" smtClean="0"/>
              <a:t>mission </a:t>
            </a:r>
          </a:p>
          <a:p>
            <a:pPr lvl="1"/>
            <a:r>
              <a:rPr lang="en-US" sz="2400" noProof="0" dirty="0" smtClean="0"/>
              <a:t>program outcomes </a:t>
            </a:r>
          </a:p>
          <a:p>
            <a:pPr lvl="1"/>
            <a:r>
              <a:rPr lang="en-US" sz="2400" noProof="0" dirty="0" err="1" smtClean="0"/>
              <a:t>slo</a:t>
            </a:r>
            <a:r>
              <a:rPr lang="en-US" sz="2400" noProof="0" dirty="0" smtClean="0"/>
              <a:t>, competencies </a:t>
            </a:r>
          </a:p>
          <a:p>
            <a:pPr lvl="1"/>
            <a:r>
              <a:rPr lang="en-US" sz="2400" noProof="0" dirty="0" smtClean="0"/>
              <a:t>individual courses </a:t>
            </a:r>
          </a:p>
          <a:p>
            <a:pPr lvl="1"/>
            <a:r>
              <a:rPr lang="en-US" sz="2400" noProof="0" dirty="0" smtClean="0"/>
              <a:t>course outlines, </a:t>
            </a:r>
            <a:r>
              <a:rPr lang="en-US" sz="2400" noProof="0" dirty="0" smtClean="0"/>
              <a:t>syllabi</a:t>
            </a:r>
          </a:p>
          <a:p>
            <a:pPr lvl="2"/>
            <a:r>
              <a:rPr lang="en-US" sz="2400" dirty="0" smtClean="0"/>
              <a:t>Content, learning activities, and evaluation </a:t>
            </a:r>
            <a:endParaRPr lang="en-US" sz="2400" noProof="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noProof="0" dirty="0" smtClean="0"/>
              <a:t>Conveying cont…</a:t>
            </a:r>
            <a:endParaRPr lang="en-US" b="1" noProof="0" dirty="0"/>
          </a:p>
        </p:txBody>
      </p:sp>
      <p:sp>
        <p:nvSpPr>
          <p:cNvPr id="3" name="Content Placeholder 2"/>
          <p:cNvSpPr>
            <a:spLocks noGrp="1"/>
          </p:cNvSpPr>
          <p:nvPr>
            <p:ph idx="1"/>
          </p:nvPr>
        </p:nvSpPr>
        <p:spPr>
          <a:xfrm>
            <a:off x="990600" y="2743200"/>
            <a:ext cx="7620000" cy="4114800"/>
          </a:xfrm>
        </p:spPr>
        <p:txBody>
          <a:bodyPr/>
          <a:lstStyle/>
          <a:p>
            <a:r>
              <a:rPr lang="en-US" sz="2400" dirty="0" smtClean="0"/>
              <a:t>Latent or hidden curriculum  - lessons, norms, values and beliefs acquired through the social environment </a:t>
            </a:r>
          </a:p>
          <a:p>
            <a:pPr>
              <a:buNone/>
            </a:pPr>
            <a:endParaRPr lang="en-US" sz="2400" dirty="0" smtClean="0"/>
          </a:p>
          <a:p>
            <a:r>
              <a:rPr lang="en-US" sz="2400" dirty="0" smtClean="0"/>
              <a:t>Operational curriculum – what each teacher is required to transmit in areas of knowledge, skills, and attitudes. What is really communicated to the students.</a:t>
            </a:r>
          </a:p>
          <a:p>
            <a:endParaRPr lang="en-US" sz="2400" dirty="0" smtClean="0"/>
          </a:p>
          <a:p>
            <a:endParaRPr lang="en-US" sz="2400" dirty="0" smtClean="0"/>
          </a:p>
          <a:p>
            <a:endParaRPr lang="en-US" sz="2400" dirty="0" smtClean="0"/>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Conveying cont…</a:t>
            </a:r>
            <a:endParaRPr lang="en-US" noProof="0" dirty="0"/>
          </a:p>
        </p:txBody>
      </p:sp>
      <p:sp>
        <p:nvSpPr>
          <p:cNvPr id="3" name="Content Placeholder 2"/>
          <p:cNvSpPr>
            <a:spLocks noGrp="1"/>
          </p:cNvSpPr>
          <p:nvPr>
            <p:ph idx="1"/>
          </p:nvPr>
        </p:nvSpPr>
        <p:spPr>
          <a:xfrm>
            <a:off x="1143000" y="2743200"/>
            <a:ext cx="7431087" cy="4114800"/>
          </a:xfrm>
        </p:spPr>
        <p:txBody>
          <a:bodyPr/>
          <a:lstStyle/>
          <a:p>
            <a:r>
              <a:rPr lang="en-US" sz="2400" dirty="0" smtClean="0"/>
              <a:t>Assessed curriculum – what is tested and evaluated</a:t>
            </a:r>
          </a:p>
          <a:p>
            <a:r>
              <a:rPr lang="en-US" sz="2400" dirty="0" smtClean="0"/>
              <a:t>Learned curriculum – what the student actually learned</a:t>
            </a:r>
          </a:p>
          <a:p>
            <a:r>
              <a:rPr lang="en-US" sz="2400" dirty="0" smtClean="0"/>
              <a:t>Null curriculum – content and skills, intentionally or inadvertently left out</a:t>
            </a:r>
          </a:p>
          <a:p>
            <a:r>
              <a:rPr lang="en-US" sz="2400" b="1" dirty="0" smtClean="0">
                <a:solidFill>
                  <a:srgbClr val="C00000"/>
                </a:solidFill>
              </a:rPr>
              <a:t>Illegitimate curriculum </a:t>
            </a:r>
            <a:r>
              <a:rPr lang="en-US" sz="2400" dirty="0" smtClean="0"/>
              <a:t>– dispositions not quantifiable into behavioral objectives such as </a:t>
            </a:r>
            <a:r>
              <a:rPr lang="en-US" sz="2400" b="1" dirty="0" smtClean="0">
                <a:solidFill>
                  <a:srgbClr val="C00000"/>
                </a:solidFill>
              </a:rPr>
              <a:t>caring and compassion</a:t>
            </a:r>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noProof="0" dirty="0" smtClean="0"/>
              <a:t>Paradigm shifts </a:t>
            </a:r>
            <a:endParaRPr lang="en-US" sz="4000" b="1" noProof="0" dirty="0"/>
          </a:p>
        </p:txBody>
      </p:sp>
      <p:sp>
        <p:nvSpPr>
          <p:cNvPr id="3" name="Content Placeholder 2"/>
          <p:cNvSpPr>
            <a:spLocks noGrp="1"/>
          </p:cNvSpPr>
          <p:nvPr>
            <p:ph idx="1"/>
          </p:nvPr>
        </p:nvSpPr>
        <p:spPr>
          <a:xfrm>
            <a:off x="1447800" y="2743200"/>
            <a:ext cx="6934199" cy="4114800"/>
          </a:xfrm>
        </p:spPr>
        <p:txBody>
          <a:bodyPr/>
          <a:lstStyle/>
          <a:p>
            <a:r>
              <a:rPr lang="en-US" sz="2400" dirty="0" smtClean="0"/>
              <a:t>From training to education</a:t>
            </a:r>
          </a:p>
          <a:p>
            <a:r>
              <a:rPr lang="en-US" sz="2400" dirty="0" smtClean="0"/>
              <a:t>From memorization to understanding rationale and acquiring skills and wisdom for clinical decisions</a:t>
            </a:r>
          </a:p>
          <a:p>
            <a:r>
              <a:rPr lang="en-US" sz="2400" dirty="0" smtClean="0"/>
              <a:t>From product thinking to </a:t>
            </a:r>
            <a:r>
              <a:rPr lang="en-US" sz="2400" b="1" dirty="0" smtClean="0">
                <a:solidFill>
                  <a:srgbClr val="C00000"/>
                </a:solidFill>
              </a:rPr>
              <a:t>values-based  human caring</a:t>
            </a:r>
          </a:p>
          <a:p>
            <a:r>
              <a:rPr lang="en-US" sz="2400" dirty="0" smtClean="0"/>
              <a:t>From maintenance adaptation to anticipatory innovative learning</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noProof="0" dirty="0" smtClean="0"/>
              <a:t>Recommendations for the future of nursing </a:t>
            </a:r>
            <a:r>
              <a:rPr lang="en-US" sz="2000" b="1" noProof="0" dirty="0" smtClean="0"/>
              <a:t>(Carnegie Foundation)</a:t>
            </a:r>
            <a:endParaRPr lang="en-US" b="1" noProof="0" dirty="0"/>
          </a:p>
        </p:txBody>
      </p:sp>
      <p:sp>
        <p:nvSpPr>
          <p:cNvPr id="3" name="Content Placeholder 2"/>
          <p:cNvSpPr>
            <a:spLocks noGrp="1"/>
          </p:cNvSpPr>
          <p:nvPr>
            <p:ph idx="1"/>
          </p:nvPr>
        </p:nvSpPr>
        <p:spPr>
          <a:xfrm>
            <a:off x="1447800" y="2514600"/>
            <a:ext cx="7162800" cy="4114800"/>
          </a:xfrm>
        </p:spPr>
        <p:txBody>
          <a:bodyPr/>
          <a:lstStyle/>
          <a:p>
            <a:r>
              <a:rPr lang="en-US" sz="2400" dirty="0" smtClean="0"/>
              <a:t>Teach students to think like a </a:t>
            </a:r>
            <a:r>
              <a:rPr lang="en-US" sz="2400" dirty="0" smtClean="0"/>
              <a:t>nurse (connecting,  caring, and empowering)</a:t>
            </a:r>
            <a:endParaRPr lang="en-US" sz="2400" dirty="0" smtClean="0"/>
          </a:p>
          <a:p>
            <a:r>
              <a:rPr lang="en-US" sz="2400" dirty="0" smtClean="0"/>
              <a:t>Integrate classroom and clinical teaching</a:t>
            </a:r>
          </a:p>
          <a:p>
            <a:r>
              <a:rPr lang="en-US" sz="2400" dirty="0" smtClean="0"/>
              <a:t>Teach students multiple ways of thinking:  scientific reasoning, clinical reasoning, </a:t>
            </a:r>
          </a:p>
          <a:p>
            <a:r>
              <a:rPr lang="en-US" sz="2400" dirty="0" smtClean="0"/>
              <a:t>Internalize what it means to be a professional </a:t>
            </a:r>
          </a:p>
          <a:p>
            <a:pPr>
              <a:buNone/>
            </a:pPr>
            <a:endParaRPr lang="en-US" sz="2400" dirty="0" smtClean="0"/>
          </a:p>
          <a:p>
            <a:r>
              <a:rPr lang="en-US" sz="2400" dirty="0" smtClean="0"/>
              <a:t>Application to our framework</a:t>
            </a:r>
          </a:p>
          <a:p>
            <a:pPr lvl="1"/>
            <a:r>
              <a:rPr lang="en-US" sz="2400" dirty="0" smtClean="0"/>
              <a:t>Internalize what it means to be a SAU Nurse</a:t>
            </a:r>
          </a:p>
          <a:p>
            <a:pPr>
              <a:buNone/>
            </a:pPr>
            <a:endParaRPr lang="en-US"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7996237" cy="1143000"/>
          </a:xfrm>
        </p:spPr>
        <p:txBody>
          <a:bodyPr/>
          <a:lstStyle/>
          <a:p>
            <a:r>
              <a:rPr lang="en-US" b="1" noProof="0" dirty="0" smtClean="0"/>
              <a:t>Curricular models</a:t>
            </a:r>
            <a:endParaRPr lang="en-US" b="1" noProof="0" dirty="0"/>
          </a:p>
        </p:txBody>
      </p:sp>
      <p:sp>
        <p:nvSpPr>
          <p:cNvPr id="3" name="Content Placeholder 2"/>
          <p:cNvSpPr>
            <a:spLocks noGrp="1"/>
          </p:cNvSpPr>
          <p:nvPr>
            <p:ph idx="1"/>
          </p:nvPr>
        </p:nvSpPr>
        <p:spPr>
          <a:xfrm>
            <a:off x="838200" y="2352675"/>
            <a:ext cx="7659687" cy="4505325"/>
          </a:xfrm>
        </p:spPr>
        <p:txBody>
          <a:bodyPr/>
          <a:lstStyle/>
          <a:p>
            <a:r>
              <a:rPr lang="en-US" sz="2400" dirty="0" smtClean="0"/>
              <a:t>Block curriculum</a:t>
            </a:r>
          </a:p>
          <a:p>
            <a:pPr lvl="1"/>
            <a:r>
              <a:rPr lang="en-US" sz="2000" dirty="0" smtClean="0"/>
              <a:t>Content organized by medical condition</a:t>
            </a:r>
          </a:p>
          <a:p>
            <a:pPr lvl="1"/>
            <a:r>
              <a:rPr lang="en-US" sz="2000" dirty="0" smtClean="0"/>
              <a:t>Theory taught in class over designated time followed by clinical practice	</a:t>
            </a:r>
          </a:p>
          <a:p>
            <a:r>
              <a:rPr lang="en-US" sz="2400" dirty="0" smtClean="0"/>
              <a:t>Concept-based curriculum</a:t>
            </a:r>
          </a:p>
          <a:p>
            <a:pPr lvl="1"/>
            <a:r>
              <a:rPr lang="en-US" sz="2000" dirty="0" smtClean="0"/>
              <a:t>Integrating core concepts such as pain, inflammation, elimination, human development,  addiction.  Concepts expressed in different settings with different populations</a:t>
            </a:r>
          </a:p>
          <a:p>
            <a:r>
              <a:rPr lang="en-US" sz="2400" dirty="0" smtClean="0"/>
              <a:t>Competency-based</a:t>
            </a:r>
            <a:r>
              <a:rPr lang="en-US" sz="2000" dirty="0" smtClean="0"/>
              <a:t> </a:t>
            </a:r>
            <a:r>
              <a:rPr lang="en-US" sz="2400" dirty="0" smtClean="0"/>
              <a:t>curriculum</a:t>
            </a:r>
            <a:r>
              <a:rPr lang="en-US" sz="2000" dirty="0" smtClean="0"/>
              <a:t> </a:t>
            </a:r>
          </a:p>
          <a:p>
            <a:pPr lvl="1"/>
            <a:r>
              <a:rPr lang="en-US" sz="2000" dirty="0" smtClean="0"/>
              <a:t>Observable and measurable goals that students must reach </a:t>
            </a:r>
          </a:p>
          <a:p>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noProof="0" dirty="0" smtClean="0"/>
              <a:t>Nursing faculty participation </a:t>
            </a:r>
            <a:endParaRPr lang="en-US" b="1" noProof="0" dirty="0"/>
          </a:p>
        </p:txBody>
      </p:sp>
      <p:sp>
        <p:nvSpPr>
          <p:cNvPr id="3" name="Content Placeholder 2"/>
          <p:cNvSpPr>
            <a:spLocks noGrp="1"/>
          </p:cNvSpPr>
          <p:nvPr>
            <p:ph idx="1"/>
          </p:nvPr>
        </p:nvSpPr>
        <p:spPr>
          <a:xfrm>
            <a:off x="2209800" y="3276600"/>
            <a:ext cx="7996237" cy="4114800"/>
          </a:xfrm>
        </p:spPr>
        <p:txBody>
          <a:bodyPr/>
          <a:lstStyle/>
          <a:p>
            <a:r>
              <a:rPr lang="en-US" sz="2400" dirty="0" smtClean="0"/>
              <a:t>Curriculum design</a:t>
            </a:r>
          </a:p>
          <a:p>
            <a:r>
              <a:rPr lang="en-US" sz="2400" dirty="0" smtClean="0"/>
              <a:t>Curriculum evaluation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1143000"/>
            <a:ext cx="8839200" cy="1524000"/>
          </a:xfrm>
        </p:spPr>
        <p:txBody>
          <a:bodyPr/>
          <a:lstStyle/>
          <a:p>
            <a:pPr algn="ctr"/>
            <a:r>
              <a:rPr lang="en-US" noProof="0" dirty="0" smtClean="0"/>
              <a:t>A Distinctive Framework                           for Adventist Nursing: </a:t>
            </a:r>
            <a:br>
              <a:rPr lang="en-US" noProof="0" dirty="0" smtClean="0"/>
            </a:br>
            <a:r>
              <a:rPr lang="en-US" dirty="0" smtClean="0"/>
              <a:t>How will it influence                         practice?</a:t>
            </a:r>
            <a:r>
              <a:rPr lang="en-US" noProof="0" dirty="0" smtClean="0"/>
              <a:t/>
            </a:r>
            <a:br>
              <a:rPr lang="en-US" noProof="0" dirty="0" smtClean="0"/>
            </a:br>
            <a:endParaRPr lang="en-US" noProof="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1143000"/>
            <a:ext cx="7996238" cy="1143000"/>
          </a:xfrm>
        </p:spPr>
        <p:txBody>
          <a:bodyPr/>
          <a:lstStyle/>
          <a:p>
            <a:r>
              <a:rPr lang="en-US" altLang="en-US" b="1" dirty="0" smtClean="0"/>
              <a:t>Christ-centered worldview</a:t>
            </a:r>
          </a:p>
        </p:txBody>
      </p:sp>
      <p:sp>
        <p:nvSpPr>
          <p:cNvPr id="6147" name="Content Placeholder 2"/>
          <p:cNvSpPr>
            <a:spLocks noGrp="1"/>
          </p:cNvSpPr>
          <p:nvPr>
            <p:ph idx="1"/>
          </p:nvPr>
        </p:nvSpPr>
        <p:spPr>
          <a:xfrm>
            <a:off x="1147763" y="2743200"/>
            <a:ext cx="7996237" cy="4114800"/>
          </a:xfrm>
        </p:spPr>
        <p:txBody>
          <a:bodyPr/>
          <a:lstStyle/>
          <a:p>
            <a:r>
              <a:rPr lang="en-US" altLang="en-US" sz="2400" dirty="0" smtClean="0"/>
              <a:t>Compassionate care demonstrated by Jesus</a:t>
            </a:r>
          </a:p>
          <a:p>
            <a:pPr lvl="1"/>
            <a:r>
              <a:rPr lang="en-US" altLang="en-US" sz="2400" dirty="0" smtClean="0"/>
              <a:t>No compassion fatigue</a:t>
            </a:r>
          </a:p>
          <a:p>
            <a:r>
              <a:rPr lang="en-US" altLang="en-US" sz="2400" dirty="0" smtClean="0"/>
              <a:t>Illustrated by </a:t>
            </a:r>
          </a:p>
          <a:p>
            <a:pPr lvl="1"/>
            <a:r>
              <a:rPr lang="en-US" altLang="en-US" sz="2400" dirty="0" smtClean="0"/>
              <a:t>Good Samaritan </a:t>
            </a:r>
          </a:p>
          <a:p>
            <a:pPr lvl="1"/>
            <a:r>
              <a:rPr lang="en-US" altLang="en-US" sz="2400" dirty="0" smtClean="0"/>
              <a:t>Father of the Prodigal Son</a:t>
            </a:r>
          </a:p>
          <a:p>
            <a:pPr marL="169863" lvl="1" indent="-169863">
              <a:buClr>
                <a:srgbClr val="901C3B"/>
              </a:buClr>
              <a:buFontTx/>
              <a:buChar char="»"/>
            </a:pPr>
            <a:r>
              <a:rPr lang="en-US" altLang="en-US" sz="2400" dirty="0" smtClean="0"/>
              <a:t>Acronym for compassionate care giving</a:t>
            </a:r>
          </a:p>
          <a:p>
            <a:pPr lvl="1">
              <a:buNone/>
            </a:pPr>
            <a:r>
              <a:rPr lang="en-US" altLang="en-US" sz="4000" dirty="0" smtClean="0"/>
              <a:t>Compassionate</a:t>
            </a:r>
            <a:r>
              <a:rPr lang="en-US" altLang="en-US" sz="200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6858000" y="4419600"/>
            <a:ext cx="1219200" cy="6096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endParaRPr>
          </a:p>
        </p:txBody>
      </p:sp>
      <p:sp>
        <p:nvSpPr>
          <p:cNvPr id="4" name="Oval 3"/>
          <p:cNvSpPr/>
          <p:nvPr/>
        </p:nvSpPr>
        <p:spPr bwMode="auto">
          <a:xfrm>
            <a:off x="457200" y="6248400"/>
            <a:ext cx="2590800" cy="6096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endParaRPr>
          </a:p>
        </p:txBody>
      </p:sp>
      <p:sp>
        <p:nvSpPr>
          <p:cNvPr id="3" name="Oval 2"/>
          <p:cNvSpPr/>
          <p:nvPr/>
        </p:nvSpPr>
        <p:spPr bwMode="auto">
          <a:xfrm>
            <a:off x="381000" y="1066800"/>
            <a:ext cx="2590800" cy="5334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endParaRPr>
          </a:p>
        </p:txBody>
      </p:sp>
      <p:sp>
        <p:nvSpPr>
          <p:cNvPr id="7170" name="Content Placeholder 2"/>
          <p:cNvSpPr>
            <a:spLocks noGrp="1"/>
          </p:cNvSpPr>
          <p:nvPr>
            <p:ph idx="1"/>
          </p:nvPr>
        </p:nvSpPr>
        <p:spPr>
          <a:xfrm>
            <a:off x="609600" y="990600"/>
            <a:ext cx="8153400" cy="6019800"/>
          </a:xfrm>
        </p:spPr>
        <p:txBody>
          <a:bodyPr/>
          <a:lstStyle/>
          <a:p>
            <a:pPr marL="0" indent="0">
              <a:buFontTx/>
              <a:buNone/>
            </a:pPr>
            <a:r>
              <a:rPr lang="en-US" altLang="en-US" sz="2800" b="1" dirty="0" smtClean="0">
                <a:solidFill>
                  <a:schemeClr val="bg1"/>
                </a:solidFill>
              </a:rPr>
              <a:t>C </a:t>
            </a:r>
            <a:r>
              <a:rPr lang="en-US" altLang="en-US" sz="2800" b="1" dirty="0" err="1" smtClean="0">
                <a:solidFill>
                  <a:schemeClr val="bg1"/>
                </a:solidFill>
              </a:rPr>
              <a:t>onnecting</a:t>
            </a:r>
            <a:r>
              <a:rPr lang="en-US" altLang="en-US" sz="3200" b="1" dirty="0" smtClean="0">
                <a:solidFill>
                  <a:schemeClr val="bg1"/>
                </a:solidFill>
              </a:rPr>
              <a:t> </a:t>
            </a:r>
            <a:r>
              <a:rPr lang="en-US" altLang="en-US" sz="2800" b="1" dirty="0" smtClean="0">
                <a:solidFill>
                  <a:schemeClr val="bg1"/>
                </a:solidFill>
              </a:rPr>
              <a:t>                                                                                    </a:t>
            </a:r>
            <a:r>
              <a:rPr lang="en-US" altLang="en-US" sz="2800" b="1" dirty="0" smtClean="0"/>
              <a:t>O </a:t>
            </a:r>
            <a:r>
              <a:rPr lang="en-US" altLang="en-US" sz="2800" dirty="0" err="1" smtClean="0"/>
              <a:t>beying</a:t>
            </a:r>
            <a:r>
              <a:rPr lang="en-US" altLang="en-US" sz="2800" dirty="0" smtClean="0"/>
              <a:t>   </a:t>
            </a:r>
            <a:r>
              <a:rPr lang="en-US" altLang="en-US" sz="2800" b="1" dirty="0" smtClean="0"/>
              <a:t>                                                                         M </a:t>
            </a:r>
            <a:r>
              <a:rPr lang="en-US" altLang="en-US" sz="2800" dirty="0" err="1" smtClean="0"/>
              <a:t>odeling</a:t>
            </a:r>
            <a:r>
              <a:rPr lang="en-US" altLang="en-US" sz="2800" b="1" dirty="0" smtClean="0"/>
              <a:t>                                                                             P </a:t>
            </a:r>
            <a:r>
              <a:rPr lang="en-US" altLang="en-US" sz="2800" dirty="0" err="1" smtClean="0"/>
              <a:t>ardoning</a:t>
            </a:r>
            <a:r>
              <a:rPr lang="en-US" altLang="en-US" sz="2800" b="1" dirty="0" smtClean="0"/>
              <a:t>                                                                                      A </a:t>
            </a:r>
            <a:r>
              <a:rPr lang="en-US" altLang="en-US" sz="2800" dirty="0" err="1" smtClean="0"/>
              <a:t>ppreciating</a:t>
            </a:r>
            <a:r>
              <a:rPr lang="en-US" altLang="en-US" sz="2800" b="1" dirty="0" smtClean="0"/>
              <a:t>                                                                                        S</a:t>
            </a:r>
            <a:r>
              <a:rPr lang="en-US" altLang="en-US" sz="2800" dirty="0" smtClean="0"/>
              <a:t> </a:t>
            </a:r>
            <a:r>
              <a:rPr lang="en-US" altLang="en-US" sz="2800" dirty="0" err="1" smtClean="0"/>
              <a:t>avoring</a:t>
            </a:r>
            <a:r>
              <a:rPr lang="en-US" altLang="en-US" sz="2800" dirty="0" smtClean="0"/>
              <a:t>                                                                                        </a:t>
            </a:r>
            <a:r>
              <a:rPr lang="en-US" altLang="en-US" sz="2800" b="1" dirty="0" smtClean="0"/>
              <a:t>S </a:t>
            </a:r>
            <a:r>
              <a:rPr lang="en-US" altLang="en-US" sz="2800" dirty="0" smtClean="0"/>
              <a:t>haring</a:t>
            </a:r>
            <a:r>
              <a:rPr lang="en-US" altLang="en-US" sz="2800" b="1" dirty="0" smtClean="0"/>
              <a:t>                                                                                           </a:t>
            </a:r>
            <a:r>
              <a:rPr lang="en-US" altLang="en-US" sz="2800" b="1" dirty="0" smtClean="0">
                <a:solidFill>
                  <a:schemeClr val="bg1"/>
                </a:solidFill>
              </a:rPr>
              <a:t>I</a:t>
            </a:r>
            <a:r>
              <a:rPr lang="en-US" altLang="en-US" sz="2800" b="1" dirty="0" smtClean="0"/>
              <a:t>I </a:t>
            </a:r>
            <a:r>
              <a:rPr lang="en-US" altLang="en-US" sz="2800" dirty="0" err="1" smtClean="0"/>
              <a:t>nterceding</a:t>
            </a:r>
            <a:r>
              <a:rPr lang="en-US" altLang="en-US" sz="2800" dirty="0" smtClean="0"/>
              <a:t> </a:t>
            </a:r>
            <a:r>
              <a:rPr lang="en-US" altLang="en-US" sz="2800" b="1" dirty="0" smtClean="0"/>
              <a:t>                                                                                       O </a:t>
            </a:r>
            <a:r>
              <a:rPr lang="en-US" altLang="en-US" sz="2800" dirty="0" err="1" smtClean="0"/>
              <a:t>ffering</a:t>
            </a:r>
            <a:r>
              <a:rPr lang="en-US" altLang="en-US" sz="2800" b="1" dirty="0" smtClean="0"/>
              <a:t> </a:t>
            </a:r>
            <a:r>
              <a:rPr lang="en-US" altLang="en-US" sz="2800" dirty="0" smtClean="0"/>
              <a:t>compassionate individualized </a:t>
            </a:r>
            <a:r>
              <a:rPr lang="en-US" altLang="en-US" sz="2800" b="1" dirty="0" smtClean="0">
                <a:solidFill>
                  <a:schemeClr val="bg1"/>
                </a:solidFill>
              </a:rPr>
              <a:t>caring</a:t>
            </a:r>
            <a:r>
              <a:rPr lang="en-US" altLang="en-US" sz="2800" dirty="0" smtClean="0"/>
              <a:t> </a:t>
            </a:r>
            <a:r>
              <a:rPr lang="en-US" altLang="en-US" sz="2800" b="1" dirty="0" smtClean="0"/>
              <a:t>                                                                                     N </a:t>
            </a:r>
            <a:r>
              <a:rPr lang="en-US" altLang="en-US" sz="2800" dirty="0" err="1" smtClean="0"/>
              <a:t>urturing</a:t>
            </a:r>
            <a:r>
              <a:rPr lang="en-US" altLang="en-US" sz="2800" b="1" dirty="0" smtClean="0"/>
              <a:t>                                                                                      A </a:t>
            </a:r>
            <a:r>
              <a:rPr lang="en-US" altLang="en-US" sz="2800" dirty="0" err="1" smtClean="0"/>
              <a:t>dvocating</a:t>
            </a:r>
            <a:r>
              <a:rPr lang="en-US" altLang="en-US" sz="2800" b="1" dirty="0" smtClean="0"/>
              <a:t>                                                                                    T </a:t>
            </a:r>
            <a:r>
              <a:rPr lang="en-US" altLang="en-US" sz="2800" dirty="0" err="1" smtClean="0"/>
              <a:t>ransforming</a:t>
            </a:r>
            <a:r>
              <a:rPr lang="en-US" altLang="en-US" sz="2800" b="1" dirty="0" smtClean="0"/>
              <a:t> </a:t>
            </a:r>
          </a:p>
          <a:p>
            <a:pPr marL="0" indent="0">
              <a:buFontTx/>
              <a:buNone/>
            </a:pPr>
            <a:r>
              <a:rPr lang="en-US" altLang="en-US" sz="2800" b="1" dirty="0" smtClean="0">
                <a:solidFill>
                  <a:schemeClr val="bg1"/>
                </a:solidFill>
              </a:rPr>
              <a:t>E </a:t>
            </a:r>
            <a:r>
              <a:rPr lang="en-US" altLang="en-US" sz="2800" b="1" dirty="0" err="1" smtClean="0">
                <a:solidFill>
                  <a:schemeClr val="bg1"/>
                </a:solidFill>
              </a:rPr>
              <a:t>mpowering</a:t>
            </a:r>
            <a:r>
              <a:rPr lang="en-US" altLang="en-US" sz="2800" dirty="0" smtClean="0"/>
              <a:t>/ educating</a:t>
            </a:r>
            <a:endParaRPr lang="en-US" altLang="en-US" sz="2800" b="1" dirty="0" smtClean="0"/>
          </a:p>
        </p:txBody>
      </p:sp>
      <p:cxnSp>
        <p:nvCxnSpPr>
          <p:cNvPr id="7" name="Straight Connector 6"/>
          <p:cNvCxnSpPr/>
          <p:nvPr/>
        </p:nvCxnSpPr>
        <p:spPr bwMode="auto">
          <a:xfrm>
            <a:off x="2667000" y="1371600"/>
            <a:ext cx="4495800" cy="3124200"/>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9" name="Straight Connector 8"/>
          <p:cNvCxnSpPr/>
          <p:nvPr/>
        </p:nvCxnSpPr>
        <p:spPr bwMode="auto">
          <a:xfrm flipH="1">
            <a:off x="4648200" y="5029200"/>
            <a:ext cx="2514600" cy="144780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11" name="Straight Connector 10"/>
          <p:cNvCxnSpPr>
            <a:stCxn id="3" idx="2"/>
          </p:cNvCxnSpPr>
          <p:nvPr/>
        </p:nvCxnSpPr>
        <p:spPr bwMode="auto">
          <a:xfrm>
            <a:off x="381000" y="1333500"/>
            <a:ext cx="0" cy="506730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noChangeAspect="1"/>
          </p:cNvGraphicFramePr>
          <p:nvPr/>
        </p:nvGraphicFramePr>
        <p:xfrm>
          <a:off x="1" y="0"/>
          <a:ext cx="9195114" cy="7149966"/>
        </p:xfrm>
        <a:graphic>
          <a:graphicData uri="http://schemas.openxmlformats.org/presentationml/2006/ole">
            <p:oleObj spid="_x0000_s129026" name="Acrobat Document" r:id="rId3" imgW="10281600" imgH="8001000" progId="AcroExch.Document.DC">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990600"/>
            <a:ext cx="7996238" cy="1143000"/>
          </a:xfrm>
        </p:spPr>
        <p:txBody>
          <a:bodyPr/>
          <a:lstStyle/>
          <a:p>
            <a:r>
              <a:rPr lang="en-US" altLang="en-US" sz="6600" dirty="0" smtClean="0"/>
              <a:t>C</a:t>
            </a:r>
            <a:r>
              <a:rPr lang="en-US" altLang="en-US" dirty="0" smtClean="0"/>
              <a:t>OMPASSIONATE</a:t>
            </a:r>
          </a:p>
        </p:txBody>
      </p:sp>
      <p:sp>
        <p:nvSpPr>
          <p:cNvPr id="8195" name="Content Placeholder 2"/>
          <p:cNvSpPr>
            <a:spLocks noGrp="1"/>
          </p:cNvSpPr>
          <p:nvPr>
            <p:ph idx="1"/>
          </p:nvPr>
        </p:nvSpPr>
        <p:spPr>
          <a:xfrm>
            <a:off x="1371600" y="2133600"/>
            <a:ext cx="7996238" cy="4114800"/>
          </a:xfrm>
        </p:spPr>
        <p:txBody>
          <a:bodyPr/>
          <a:lstStyle/>
          <a:p>
            <a:r>
              <a:rPr lang="en-US" altLang="en-US" sz="3200" dirty="0" smtClean="0"/>
              <a:t>Connecting with God, Self, and Others</a:t>
            </a:r>
            <a:endParaRPr lang="en-US" altLang="en-US" sz="3200" dirty="0" smtClean="0"/>
          </a:p>
          <a:p>
            <a:pPr lvl="1"/>
            <a:r>
              <a:rPr lang="en-US" altLang="en-US" sz="2000" dirty="0" smtClean="0"/>
              <a:t>With </a:t>
            </a:r>
            <a:r>
              <a:rPr lang="en-US" altLang="en-US" sz="2000" dirty="0" smtClean="0"/>
              <a:t>God and self</a:t>
            </a:r>
            <a:endParaRPr lang="en-US" altLang="en-US" sz="2000" dirty="0" smtClean="0"/>
          </a:p>
          <a:p>
            <a:pPr lvl="2"/>
            <a:r>
              <a:rPr lang="en-US" altLang="en-US" sz="2000" dirty="0" smtClean="0"/>
              <a:t>More than know about</a:t>
            </a:r>
          </a:p>
          <a:p>
            <a:pPr lvl="2"/>
            <a:r>
              <a:rPr lang="en-US" altLang="en-US" sz="2000" dirty="0" smtClean="0"/>
              <a:t>Branch of the true vine</a:t>
            </a:r>
          </a:p>
          <a:p>
            <a:pPr lvl="2"/>
            <a:r>
              <a:rPr lang="en-US" altLang="en-US" sz="2000" dirty="0" smtClean="0"/>
              <a:t>Fruit of the Spirit</a:t>
            </a:r>
          </a:p>
          <a:p>
            <a:pPr lvl="2"/>
            <a:r>
              <a:rPr lang="en-US" altLang="en-US" sz="2000" dirty="0" smtClean="0"/>
              <a:t>Enoch experience</a:t>
            </a:r>
          </a:p>
          <a:p>
            <a:pPr lvl="2"/>
            <a:r>
              <a:rPr lang="en-US" altLang="en-US" sz="2000" dirty="0" smtClean="0"/>
              <a:t>Connectedness makes all else possible</a:t>
            </a:r>
          </a:p>
          <a:p>
            <a:pPr lvl="1"/>
            <a:r>
              <a:rPr lang="en-US" altLang="en-US" sz="2000" dirty="0" smtClean="0"/>
              <a:t>With those within your sphere</a:t>
            </a:r>
          </a:p>
          <a:p>
            <a:pPr lvl="2"/>
            <a:r>
              <a:rPr lang="en-US" altLang="en-US" sz="2000" dirty="0" smtClean="0"/>
              <a:t>Colleagues</a:t>
            </a:r>
          </a:p>
          <a:p>
            <a:pPr lvl="2"/>
            <a:r>
              <a:rPr lang="en-US" altLang="en-US" sz="2000" dirty="0" smtClean="0"/>
              <a:t>Patients</a:t>
            </a:r>
          </a:p>
          <a:p>
            <a:pPr lvl="2"/>
            <a:r>
              <a:rPr lang="en-US" altLang="en-US" sz="2000" dirty="0" smtClean="0"/>
              <a:t>Students </a:t>
            </a:r>
          </a:p>
          <a:p>
            <a:pPr lvl="2"/>
            <a:r>
              <a:rPr lang="en-US" altLang="en-US" sz="2000" dirty="0" smtClean="0"/>
              <a:t>Families  and Communities</a:t>
            </a:r>
          </a:p>
          <a:p>
            <a:pPr lvl="2"/>
            <a:endParaRPr lang="en-US" altLang="en-US" dirty="0" smtClean="0"/>
          </a:p>
        </p:txBody>
      </p:sp>
      <p:sp>
        <p:nvSpPr>
          <p:cNvPr id="8196" name="AutoShape 5" descr="data:image/jpeg;base64,/9j/4AAQSkZJRgABAQAAAQABAAD/2wCEAAkGBxQREhUUEhIUFRUUGBQXFxUUFBcYFRoWFxQXFxUWFRwYHCggGBolHBsUITEhJSorLi4uGCAzODMsNygtLisBCgoKDg0OGxAQGzQkHyUyNC44LCw0LC8sLTQrLywsLywsLCwsLDQsLCwsLywvLCw0LCwsLCwsLCwsLC0sLCwsLP/AABEIAMwA9wMBIgACEQEDEQH/xAAcAAEAAgMBAQEAAAAAAAAAAAAABQYDBAcBAgj/xABBEAACAQIDBQUFBAkDBAMAAAABAgADEQQSIQUGMUFREyJhcYEyQpGhsQdSctEUM2KCkqLB4fAjJEOywtLxFVOz/8QAGgEBAAIDAQAAAAAAAAAAAAAAAAQFAQIDBv/EACgRAAICAgICAgIBBQEAAAAAAAABAgMEERIhMUETUQUikSNxgdHwYf/aAAwDAQACEQMRAD8A7jERAEREAREQBERAEREAREQBE8vF4B7ERAEREAREQBERAEREAREQBERAEREAREQBERAEREAREQBERAEREARE1KuNUX8L3PLTjAIzejbZwwRUAz1M1s3ABbXPjqRNfdneFq9RqVQLnC5wVFgVDBTcdbkfGUzfTbhxVipCJTJyHmb9fPpKrszblTD1RVViXHPgCvNSOYMuI4K+DUlqR55583lc4S3BdaP0EJ7NDYm1FxOHp11FhUF7HkQbMPQgzeVr8JUNNPTPQJpraPYiJgyIiIAiJ4WA4mAexF4gCIiAIiIAiIgCIiAIiIAiIgCIiAIiIAnhM9lbXEFmqKx1So6+hOZP5SsAnnxKjiwlTrI6UcQGYMD27IdbhWBax8iT8ptvUmriXBBU8CCD5EWMzF6ezEltNHHa+LZwoJ0A+fWa+abG18L2FZ6d7hDYHqLAj5ETLsvY9WrZioSncWd9ARoe6OLegt4z0Xyb7PLqvj0dO3Hq/wCxo/v/AP6NLfsuvxU+Y/rKZidr0qCKKbJw0UAiw14KB4HpMFDeogghlFvvU2tfpoxvKl4ltjckvJcxzqa4qO/B0uJRcLv2b2dabfhLKfTMJZNmbwUa9grZWPutofQ8D6GcbMa2vuSJFWVVZ1F9ktE08Rj1Q24nnblM9GuHF1M4EgyGcz3s2p/u6qVG0TLkF9ACgN/O+b4Szb77e/RqQVGs9RsoI90WuT58vWci2zXRja2ZuZPXn5y2/HUdO1/2KL8vcptY639to6z9n+1u3ospfM1NyACbt2dhlOvEXzD0lrE4FuttGpSxVE02Iu6IRyKswDKfC074JFzalCza8Psnfj7XOri/XR7ERIZPEREAREQBERAEREAREQBPLz2eGALxec0xe36ru79s6FWYBVYgLYkWK8Dw53l13a2wuKoI+ZS9rOAeDDjpyvx9ZJuxZ1RUn7IGL+QryJyhFNa+/ZLyl74Y8YGp27qxpVFCtlAJDr7J1IGouPSXSYsTh0qLlqIrqeTAEeGhkYnnHKu/9Sqf9vgqjr94hjp+4th8ZYsNjxWpLUXTMNQeII0KnxBlyr0sOgK91bcgPylboYWnSqVKmYCmzBgCNA9u8bfwnzM2jFyekazmoLbK/U2LRo1GxWKGdmINOgeGigZqnXUcJp4jazVqmY27o7q6AAe6By0vw8J5typ2lVi1UXBtZwwPlzElf/jqKLRWmqPWZcxzOLZilxmBN7ZuQ/8Ad/XGNUU5ds8xdOU5PXgrtTC1chqkEpe2biL+kbMwFSu2VFLW1NuAHieEsG3sDWp0KGGVczVXdmKg5c1w2XpbX+WSm7Wy2wfdcF2rWuUW6oFHBmv4zpLKSrbXn1/Y4Kp8uzJidlUhQVHYAWH61hmvx0bkeVuEooxDU2I6Ei3keUt2/lMEUDlZgHYHKL90rc+ulx5GQdTYTOufNmCKrVH1uUYXVgDxPL085zx5JQ3J+TrNNy1FeCZ2PtglAXN1vlDHiNOfUcNeV5OLiSuoJHkZRNlYsmocqqQBYUW5qeNvvMefPXwk5gMYNaevd1W/HIeA9OEr83G4tyii4wcrkuEmRH2k17pQ/G5+Cj85Sry7731AcM9wDbKRfkcw1HzlBdu7/nWd8Gf9LX0RvyEP6u/sl9h4OrVrKKC3dSGB5Cx4m/KfoHAIy00Dm7BVDHqwUAn4zjv2bYns61VhxyoNfM/lOprtkFdFN/PSQ86bduvom/j4KNW/slokGmKa97m8ksNjA2h0P1kMnm1ERAEREAREQBERAERPmo1gT0gGtiMbla1r+sgd6N5OxRVp3FSpcAnkBa5HjqJtVnuSesoX2kuR+jsORqj4hP7yRiRjK6Kl4Imc5KiXB6ZWdr1FLmzMSTdtTYnnfqZs7tbaejiEAtlcqjDwJsD5j/OMhGaZNnBjWp5QWOdTYAk6MDfSXt2pRaZ57HThKLXk7HhdtZMXSw+pNRajN0VVHdJ820+MtkpNJVWoaoVe0ICl7alQSQp8Lk/GSy7eccVU/ETzR6wiXxJNauje0lQnzR+8p+ZH7s1Np4V61SnRXhzPIXsST8Zp7z7UFPEUaqqM1U9iy34qTmDXt7pv/HLHQdKhZSQGW4XXvW+8PiB6SXjbh++iBmtSSgykYmnSOek9ZA9wqvYtcA6KSBYed+duHDFQ2R3mqNVYNSZSwaiS3EENa9yvjwln2VsCnSbtCCzOLgOBZQdbAdeUn0qciLj5yylk8VqBT/Dye5dGcEaa/KfdxzImAjmNR/nGfJaV/HZ3216InaCsjVCzqKda6hWJYA2CqV+7fW44adZAbQw1TD1ezov2iurZ2B1YlbAWvwXQWknvlWrU6YNI6MCpvlCrcizsW4eHx5SLobzUe0p01UlKYOapofYUtmUW1uRx04ybSpcdrs5ycU9PpkTiXd6dPs6OUIgqM4GtxfUNyHO3W8lNnqLK7G7MMtuhNzmJ8QLes1NpbwGs3ZYYBUqWBOUhrm+e+tgOp85K4DFU+zYLbLdBYnvLkBsy9QZ1u24aa/2Yx9Ke9mhtfC/pFMqpBVuYNweY185WE3bfg/D9me7MxdWliDTpAsDUYGnyy5iC37Nhrf6y+diDKyXyUfqn5LpKu/U2vBEbEwAo+yONrnylmw7TVSjNuiJFk23tkmKSWkb1JpGYzbjM/Y4Ve0qnQkeyvj0P0mXaOFerTyJUyXIzG1zk94Dxli2Bsqjh6YFIDxbiSfEzU2NzZ1N1pItQ5nCgMerW1M2YiAIiIAiIgCIiAJp7Ww7VaNREbI7KQra6HkdNZuGaDY+x4XEAoGJ2XtWhqKqVQOWa9/4lH1mXerBCth2zizIM6kcmAufQ6iXPG7QDKQARfrKztbVGFuII+ItNoS4yTRrOKlFxZx6tUOUkcbG3wkvunicmIUnmrD4iYq+w6oJTKbajNyt1klsbY3ZlWbUqPThxltfkQ4tb8opsbGsUk9eGXilXvPpqs59vZjy1QUgTlQBmAOhZuF/Jf+qRmH2lWp+xVcetx8GuJDrw52Q5JllPKjCfFkvvVtK+LWx7tAL/ABlg7/IU/nOk4SmGqq1gRUR1YnwOZbedz8BOJ1HJJJNySSSeJJNyT6zpO722c+Bzal6QC6cQwsqkehBkyVLhXGK/7ZX2z5yci4oCRlYG62733vEf1nyRb85Xdm7ylbCr3kY+1fVT7wPUc/Iy0Ydc65r8eY4EcvOcpxlX5OMWpdIxK9uEzlx7w18P6ieMluA9eB9Okwmn+yfiPymnTNl0U3f/ABL1bUaYLWIdypvyNlZRrzvrpK7T2TVp0y2U3qAKvgt7u3gOAv4mS+1MOExzsKZW1nLs7WtYXYAWv0tfjM+2dsvi8qKpIUaADkOZAllW3GMYx8e2RpKL235IShTFNSFN2IILcgPur/UzLgWuqi+pbj4Lz+Z+E+HQqcpBB6EW0te58LazQxGL7NCR0Kr6gi/1M2tltGKo9kxuxtajdlKinUdiST/yEkn2jz/ZPpLYk4+hln3f25WVlpC1QN3VDsQVNiR3rEldOB+Urb8RpOcS4pydtQkXTaW0aeHTNUPkBxJ6CVmvvRi6LCtUwxGF5i3fA5Ne9x6i3lJ7d3Y6mp2+NcPUv3VAJpoOVtNT6Sy7e2jQp0rALUZrgLy8S3hIEISskoxXZLttjVBzm9JFfTbpYZqajJoRmvcj04Sx7nYqpWFSqy5KZIWmOZy3zMfXT0nKMdiqlG6gqFN7DoOgHQS4fZrvTdlwb3N7mkx6gFmU25WBI9RLPLxIxr3BdryUv4/Ntna/lltS8f8Ah0yIiVJfCIiAIiIAiIgGHFvZT46SIaZN5dlVcQiCjWNJla9wWFxa1jlP5ytPsnadP2aiVPUf9wEAmagmjXp3kYm08YjqlfCnvMFzKOFzxJBI+kmnWARNXCg8pgGFtJPFVqaWDuq34ZmAv5XnwpVtVIbyIP0m5oVLam7CVajVA7IzWvYAqbAKDY68AOcrG3NlnDMi5w+cMfZsRlKjXU9flOkV2A4kD1nN94cZ22Idh7K/6aeSnvH1bN6ASbhytclH0RMlVcW/ZEvN/d7aww9Qh/1VQZX8OOVh4iaLiYclzLGa2QonTK70hTGmarxP/wBbqeDp1b+8+d3t4GoE9oXekeg1Q8u77o5WGnSUbCbWKKKb3KA3U80626r4Sy4CpSqIW7XvLwsCcw6BhwPg049JakaTg2+jpWD2nTqi9N1bnYHUeY4ibPaDmQB1/KULYVJe0zNTcZdQT3QTfoOMshxIPvfIyNZFJ6RtFNrbPMeqVzlqLdb+R89JmwtKnS0pIFvxIGvqeJmkaqg6sPS5M09p7ap0VJdgo8TqfCw4+UxyetIyod7Ire1U7W6mxYXqMToALAAeduHO0o219oCq4CCyIAF6nq58TM+3ttnEvcAhOAHW3MzW2RgO0rKp9nVj5C2nxIkhS4x5S9G8K9vS9mGmZYdzaObEZuVNCf3m7q/LPJI7vUH90r4oxHyNx8pJ7I2YmHUhLnMblmtc8hwHKR7s2M63FeSVXiuM02TCPKnvLtEpiOoFNdPG5/tLIWlO3tpWqipf2xa3TLb85ywZcbdmPyUOdGiGrVSxJY3J5yw/Z6bY6m33VqsPPsyB9ZWWa1vH8pe/s+op2bOVGfOVDW7wGVTYdBLHKnxrf8FZiV8rYr/P8HS6W1G5qPS4m0mPU8QRIOk0ztUCqWPBQSfIC5lEeiJ2nUDC4N59zR2JTK0Uze013bwLksR6Xt6TegCIiAIiIAiIgEHvVtNMOiGpezMRcC9rC+sgl27h24Vl9bj6y6YnDJVXLURXU+6wBHwMgsTuTgn/AOHL+BmX5AwCnYbYdPa2Jq1WZjSpZaNMqbAkDNUYdRdrfuzfxH2ZqNaOIqIfEBh8rH5y7bJ2VSwtMU6KBVF9NSSSbkknUm8rG/W8fZWoI1mYgPrqAVvYeemvnOlVbsmoL2cb7VTW5v0VAYkYd3pVagdk0z30YciLysbXTMxqKO6x/wAM3drYxWOVQDb3j/SRlRyRYknw5T0qiox4/R5KrfyO7Wm/JosICgDzllxO6jEK1F1ysASKhN1uNbEA5vI285Ytm7ESgmVRdiBmcgXb8h0ErrMyCXXbL+vFk/PSOZVKcwoz02zIxVhzU2Mue8mwURGq07Jl1ZOCkfsdG8OB4aSq1Kes3rlG1bRrOLrembmG30xdPRitT8S2PxW02Dv9WP8Awp/E0hXoTEcPMfCjHJEnit8MVU0UrTH7K6/E3kWS9RszsWbqxvMq0Jt4XCF2CqLk6CbxqMSsSWzBSpyQwGJaixdQDpYg8LXvy4Tfxu770kzEgjmBykfk0M6upNakcKslS/etk7gt6LsoajbMVW6vf2iBwIHXrLetOULdjA9riEHupd2/d9kfxFfgZ0lacp8uuFc+MC3xpynDcjSenKfvchunQZr+trfSX5qUi6poOSM9MnoWX+s41WfHNSOl1asg4v2c7oYJ6hGRSRrry4Toe6OBNGllY3JJOnDW35TJSwIHAC3hwkphaVp1vypWrXo4UYkanvyyTozLVo51K8ja/lcXHqLj1mGjPutjqdIgVKiIW4BmAvbpeRiWTtPErbj8pnBvIanUBGYMLcbgi1ut5v7LqF6SMfeFx5E3HytANuIiAIiIAiIgCYq9dUF2NpjxWKC6DU/5xkLiGLG51MAsKsCLjUGc3+13ZChExSg586o5BNsuVspI5G4Av4yyUca9L2eHQ8JCbxYhq6MKmoIIy8uHKdKZ8JqRyuhzrcTl15kw1E1HVBa7GwvwmvTa41n3sKoVNEjiMv5T0E56i2vo81XXuST+9HSMLSyoqnUqqg+gAm+tO6jymhhWJGsk8I2hHrPO72z1GtLo5ltfEVqjkV+6yH9X7q+Q978Wt5HNSsZ1PbOyKeJWzrZh7LjRl8uo8DpKDtfYtXDHvjMhICuo0JPBSPdY9PgZcYt9bjx8MrMimafLyiINOfPZSYobHrVPZouB1fuD+ax+U3qW6lQ+3URfwgv9cs6zyKY+WcoUWy8IrQSSuydnuf8AVFhl4X5n8vGYMfgzRqtTJByhSDa11YaG1zzDD0m4NsFKVl9rgPAdZ3qlGS5LwQc35IrhFdmTHbUZu5UGQcyTfTwtrNfZ+ymxBbsihC6EsxFr8NLEyJdyTcm5PEmWncBe/W/Cn1acsm2Ua3KJnBpirFHXTMeFqtsuowq0zUFRUPapcKAubuG4txJPK9/CWHBb1Yap7xX8Q/8AG8tGyAC4B56SSxm6+Eq/rMPTJ62sfiLGUE5ub5S8npYxUVpFVrYynUQrTqqWYZVsRe7d0aes3E+zjDFB+sDW4hzf53ElMFuThKNRaiIwKG4Bdit+WhMsc1NjmTboVMLXQ08QxTN30YcV58ND8JYKdKbW9mExLZHwuUlb51NtRbS1/wAxK2ds4ql+uwbeJAYD42IgFjprI5t1UxrvVrFrA5KeViLBNCdP2s3HwmlR3upe+lRT6H+ol42ZRyUkB45RfzOp+cAqtL7PkVhavUyc0IGo6XBH0lzVbAAaAcp7EAREQBERAEREApe1f0jB1HqMDWw7szG3tU8xJt5D4eU3cJiUrLnpsGB+IPQ9DLMwvKtiN31pYhauHfs1N+1pWurC3u/dP+eBAyVKUj8ZhLg2k06zXqpAOcYrdIhyQwyk3sOP/qbGA2ItO2VQLS6PQvI7aeGqdm3YgGobBbmw1IBPoLmd5XTktNnCFFcW2l5IfGbUp4fRjdvurx9ek39jbTp1xmpnUcVPEf2lg3X3SpUFD1LVazatUbXjyS/AfOYt4dzw7dvhSKVceiv4N4+PxnA7mntPalPD0y9Q+S+8T0Erjbu4vHj9IqFqQTv4ekLjvDVHfw4eJ8Ja9g7mWcV8Ywq1eKrxpp/5H0sPnLhlFpnZjRz7BVhVpq4Fsw1HQjRgfI3E+nSbRwXZVqygdxmDr0u474/iBP708qU5gyVnbexFrsHzFGAykgAgre4BGnA3trzMpm0cOaTlG4jn1HIzpmIpygbzL/rE+At6cZYYNsuXBvorfyNUeHPXZD5tbc7XnQdzcIiUQ49qoLsb9CbW6SgYfDO791SdAPDiefCdG3dwzU6SK3EDgOE651n6aT9nLAq/fk16LHRNtRJM7RqEcQPISKomYdr7UXC0+0ZSwLBQBxuQSPpKotywbOxJz2JJDaannJmc92ZtrEV3QUsK4Ust3YGwFxc3IA4ToIgHsREAw1sJTf26aN+JQfqJmiIAiIgCIiAIiIAiIgGDHFhTc0xdwrZR1axsPjIDZW10xAt7NQe1TbRgefmJZpB7c3apYk5wTTqjhUTQn8XX6wCJ3i28uGAVF7Ss2i011NzwLW19Jp7L3jzt2eJpmhU5ZgQp8r8Pp4ywbA3Yp4Yl2Jq1TxqMNR4L08+M39rbIpYlMlVAeh0zKeqnlAI405jZAOPCRTVquzzkxF6lE6JWAuR0Vv8AP7YsPhK+0jc3o4b+dx4dfp5zbZjRLbubX7XEPTpgtSRSWf3c+ZcoHpm85aJqbN2fToIKdJQqjpxJ5ljzPjNuamRK09ftGc6916iWPLI5X+l/WWWU7b1HE0Kzth6PapWsxFictS2VuBFgQFMA2TTnw1OQtXY21K4uXSgOgazeXcv8zJXZFZqlIdoLVEJSoP21Nj8dD6wDHXoXkTi9hUqntrf1P9JY2pzS2mKi0mNFA9TTKp53YA/AXPpMptPaMNJrTIihshU9kWHhJGjhrTUo7q4+sL1cQtIHkpJPwWw+c8TYVbA1qbNWNWnUbs2vcWLA5G1J94AeswZJenTm3hgAwJGgIjIALnTz0mliNtUKfGoCei976aQC4CeyL3d2ouJpZ1BAVinetfQA8ieokpAEREAREQBERAEREAREQBERAEREAREQDHXoq6lXUMp4hhcHzBn2BaexAEREAREQBK7jKXZ4pulZA/79Oyt8VNP4SxSK3g2MMUirnKFWuGAubWII4jjf5QCPr4hE9t1XzYCRuJ3jw6cHLHooP1NhN7Dbi4dfaNRz4sAP5QJL4PYOHpapRQHqRmPxa5gG1s+v2lJHtbOqtY8ri9ph2zs4Ymi1InLmtZhqVYEFW9CBN6IBTqW4gJ/1cTUfyFv+otJfBbrYWlwpBj1clvkdPlJqIB806YUWAAA5AWE+oiAIiIAiIgCIiAIiIAiIgCIiAIiIAiIgCIiAIiIAiIgCIiAIiIAiIgCIiAIiIAiIgCIiAIiIAiIgH//Z">
            <a:hlinkClick r:id="rId3"/>
          </p:cNvPr>
          <p:cNvSpPr>
            <a:spLocks noChangeAspect="1" noChangeArrowheads="1"/>
          </p:cNvSpPr>
          <p:nvPr/>
        </p:nvSpPr>
        <p:spPr bwMode="auto">
          <a:xfrm>
            <a:off x="28575" y="-1439863"/>
            <a:ext cx="3629025" cy="3000376"/>
          </a:xfrm>
          <a:prstGeom prst="rect">
            <a:avLst/>
          </a:prstGeom>
          <a:noFill/>
          <a:ln w="9525">
            <a:noFill/>
            <a:miter lim="800000"/>
            <a:headEnd/>
            <a:tailEnd/>
          </a:ln>
        </p:spPr>
        <p:txBody>
          <a:bodyPr/>
          <a:lstStyle/>
          <a:p>
            <a:endParaRPr lang="en-US" altLang="en-US"/>
          </a:p>
        </p:txBody>
      </p:sp>
      <p:sp>
        <p:nvSpPr>
          <p:cNvPr id="8197" name="AutoShape 7" descr="data:image/jpeg;base64,/9j/4AAQSkZJRgABAQAAAQABAAD/2wCEAAkGBxQREhUUEhIUFRUUGBQXFxUUFBcYFRoWFxQXFxUWFRwYHCggGBolHBsUITEhJSorLi4uGCAzODMsNygtLisBCgoKDg0OGxAQGzQkHyUyNC44LCw0LC8sLTQrLywsLywsLCwsLDQsLCwsLywvLCw0LCwsLCwsLCwsLC0sLCwsLP/AABEIAMwA9wMBIgACEQEDEQH/xAAcAAEAAgMBAQEAAAAAAAAAAAAABQYDBAcBAgj/xABBEAACAQIDBQUFBAkDBAMAAAABAgADEQQSIQUGMUFREyJhcYEyQpGhsQdSctEUM2KCkqLB4fAjJEOywtLxFVOz/8QAGgEBAAIDAQAAAAAAAAAAAAAAAAQFAQIDBv/EACgRAAICAgICAgIBBQEAAAAAAAABAgMEERIhMUETUQUikSNxgdHwYf/aAAwDAQACEQMRAD8A7jERAEREAREQBERAEREAREQBE8vF4B7ERAEREAREQBERAEREAREQBERAEREAREQBERAEREAREQBERAEREARE1KuNUX8L3PLTjAIzejbZwwRUAz1M1s3ABbXPjqRNfdneFq9RqVQLnC5wVFgVDBTcdbkfGUzfTbhxVipCJTJyHmb9fPpKrszblTD1RVViXHPgCvNSOYMuI4K+DUlqR55583lc4S3BdaP0EJ7NDYm1FxOHp11FhUF7HkQbMPQgzeVr8JUNNPTPQJpraPYiJgyIiIAiJ4WA4mAexF4gCIiAIiIAiIgCIiAIiIAiIgCIiAIiIAnhM9lbXEFmqKx1So6+hOZP5SsAnnxKjiwlTrI6UcQGYMD27IdbhWBax8iT8ptvUmriXBBU8CCD5EWMzF6ezEltNHHa+LZwoJ0A+fWa+abG18L2FZ6d7hDYHqLAj5ETLsvY9WrZioSncWd9ARoe6OLegt4z0Xyb7PLqvj0dO3Hq/wCxo/v/AP6NLfsuvxU+Y/rKZidr0qCKKbJw0UAiw14KB4HpMFDeogghlFvvU2tfpoxvKl4ltjckvJcxzqa4qO/B0uJRcLv2b2dabfhLKfTMJZNmbwUa9grZWPutofQ8D6GcbMa2vuSJFWVVZ1F9ktE08Rj1Q24nnblM9GuHF1M4EgyGcz3s2p/u6qVG0TLkF9ACgN/O+b4Szb77e/RqQVGs9RsoI90WuT58vWci2zXRja2ZuZPXn5y2/HUdO1/2KL8vcptY639to6z9n+1u3ospfM1NyACbt2dhlOvEXzD0lrE4FuttGpSxVE02Iu6IRyKswDKfC074JFzalCza8Psnfj7XOri/XR7ERIZPEREAREQBERAEREAREQBPLz2eGALxec0xe36ru79s6FWYBVYgLYkWK8Dw53l13a2wuKoI+ZS9rOAeDDjpyvx9ZJuxZ1RUn7IGL+QryJyhFNa+/ZLyl74Y8YGp27qxpVFCtlAJDr7J1IGouPSXSYsTh0qLlqIrqeTAEeGhkYnnHKu/9Sqf9vgqjr94hjp+4th8ZYsNjxWpLUXTMNQeII0KnxBlyr0sOgK91bcgPylboYWnSqVKmYCmzBgCNA9u8bfwnzM2jFyekazmoLbK/U2LRo1GxWKGdmINOgeGigZqnXUcJp4jazVqmY27o7q6AAe6By0vw8J5typ2lVi1UXBtZwwPlzElf/jqKLRWmqPWZcxzOLZilxmBN7ZuQ/8Ad/XGNUU5ds8xdOU5PXgrtTC1chqkEpe2biL+kbMwFSu2VFLW1NuAHieEsG3sDWp0KGGVczVXdmKg5c1w2XpbX+WSm7Wy2wfdcF2rWuUW6oFHBmv4zpLKSrbXn1/Y4Kp8uzJidlUhQVHYAWH61hmvx0bkeVuEooxDU2I6Ei3keUt2/lMEUDlZgHYHKL90rc+ulx5GQdTYTOufNmCKrVH1uUYXVgDxPL085zx5JQ3J+TrNNy1FeCZ2PtglAXN1vlDHiNOfUcNeV5OLiSuoJHkZRNlYsmocqqQBYUW5qeNvvMefPXwk5gMYNaevd1W/HIeA9OEr83G4tyii4wcrkuEmRH2k17pQ/G5+Cj85Sry7731AcM9wDbKRfkcw1HzlBdu7/nWd8Gf9LX0RvyEP6u/sl9h4OrVrKKC3dSGB5Cx4m/KfoHAIy00Dm7BVDHqwUAn4zjv2bYns61VhxyoNfM/lOprtkFdFN/PSQ86bduvom/j4KNW/slokGmKa97m8ksNjA2h0P1kMnm1ERAEREAREQBERAERPmo1gT0gGtiMbla1r+sgd6N5OxRVp3FSpcAnkBa5HjqJtVnuSesoX2kuR+jsORqj4hP7yRiRjK6Kl4Imc5KiXB6ZWdr1FLmzMSTdtTYnnfqZs7tbaejiEAtlcqjDwJsD5j/OMhGaZNnBjWp5QWOdTYAk6MDfSXt2pRaZ57HThKLXk7HhdtZMXSw+pNRajN0VVHdJ820+MtkpNJVWoaoVe0ICl7alQSQp8Lk/GSy7eccVU/ETzR6wiXxJNauje0lQnzR+8p+ZH7s1Np4V61SnRXhzPIXsST8Zp7z7UFPEUaqqM1U9iy34qTmDXt7pv/HLHQdKhZSQGW4XXvW+8PiB6SXjbh++iBmtSSgykYmnSOek9ZA9wqvYtcA6KSBYed+duHDFQ2R3mqNVYNSZSwaiS3EENa9yvjwln2VsCnSbtCCzOLgOBZQdbAdeUn0qciLj5yylk8VqBT/Dye5dGcEaa/KfdxzImAjmNR/nGfJaV/HZ3216InaCsjVCzqKda6hWJYA2CqV+7fW44adZAbQw1TD1ezov2iurZ2B1YlbAWvwXQWknvlWrU6YNI6MCpvlCrcizsW4eHx5SLobzUe0p01UlKYOapofYUtmUW1uRx04ybSpcdrs5ycU9PpkTiXd6dPs6OUIgqM4GtxfUNyHO3W8lNnqLK7G7MMtuhNzmJ8QLes1NpbwGs3ZYYBUqWBOUhrm+e+tgOp85K4DFU+zYLbLdBYnvLkBsy9QZ1u24aa/2Yx9Ke9mhtfC/pFMqpBVuYNweY185WE3bfg/D9me7MxdWliDTpAsDUYGnyy5iC37Nhrf6y+diDKyXyUfqn5LpKu/U2vBEbEwAo+yONrnylmw7TVSjNuiJFk23tkmKSWkb1JpGYzbjM/Y4Ve0qnQkeyvj0P0mXaOFerTyJUyXIzG1zk94Dxli2Bsqjh6YFIDxbiSfEzU2NzZ1N1pItQ5nCgMerW1M2YiAIiIAiIgCIiAJp7Ww7VaNREbI7KQra6HkdNZuGaDY+x4XEAoGJ2XtWhqKqVQOWa9/4lH1mXerBCth2zizIM6kcmAufQ6iXPG7QDKQARfrKztbVGFuII+ItNoS4yTRrOKlFxZx6tUOUkcbG3wkvunicmIUnmrD4iYq+w6oJTKbajNyt1klsbY3ZlWbUqPThxltfkQ4tb8opsbGsUk9eGXilXvPpqs59vZjy1QUgTlQBmAOhZuF/Jf+qRmH2lWp+xVcetx8GuJDrw52Q5JllPKjCfFkvvVtK+LWx7tAL/ABlg7/IU/nOk4SmGqq1gRUR1YnwOZbedz8BOJ1HJJJNySSSeJJNyT6zpO722c+Bzal6QC6cQwsqkehBkyVLhXGK/7ZX2z5yci4oCRlYG62733vEf1nyRb85Xdm7ylbCr3kY+1fVT7wPUc/Iy0Ydc65r8eY4EcvOcpxlX5OMWpdIxK9uEzlx7w18P6ieMluA9eB9Okwmn+yfiPymnTNl0U3f/ABL1bUaYLWIdypvyNlZRrzvrpK7T2TVp0y2U3qAKvgt7u3gOAv4mS+1MOExzsKZW1nLs7WtYXYAWv0tfjM+2dsvi8qKpIUaADkOZAllW3GMYx8e2RpKL235IShTFNSFN2IILcgPur/UzLgWuqi+pbj4Lz+Z+E+HQqcpBB6EW0te58LazQxGL7NCR0Kr6gi/1M2tltGKo9kxuxtajdlKinUdiST/yEkn2jz/ZPpLYk4+hln3f25WVlpC1QN3VDsQVNiR3rEldOB+Urb8RpOcS4pydtQkXTaW0aeHTNUPkBxJ6CVmvvRi6LCtUwxGF5i3fA5Ne9x6i3lJ7d3Y6mp2+NcPUv3VAJpoOVtNT6Sy7e2jQp0rALUZrgLy8S3hIEISskoxXZLttjVBzm9JFfTbpYZqajJoRmvcj04Sx7nYqpWFSqy5KZIWmOZy3zMfXT0nKMdiqlG6gqFN7DoOgHQS4fZrvTdlwb3N7mkx6gFmU25WBI9RLPLxIxr3BdryUv4/Ntna/lltS8f8Ah0yIiVJfCIiAIiIAiIgGHFvZT46SIaZN5dlVcQiCjWNJla9wWFxa1jlP5ytPsnadP2aiVPUf9wEAmagmjXp3kYm08YjqlfCnvMFzKOFzxJBI+kmnWARNXCg8pgGFtJPFVqaWDuq34ZmAv5XnwpVtVIbyIP0m5oVLam7CVajVA7IzWvYAqbAKDY68AOcrG3NlnDMi5w+cMfZsRlKjXU9flOkV2A4kD1nN94cZ22Idh7K/6aeSnvH1bN6ASbhytclH0RMlVcW/ZEvN/d7aww9Qh/1VQZX8OOVh4iaLiYclzLGa2QonTK70hTGmarxP/wBbqeDp1b+8+d3t4GoE9oXekeg1Q8u77o5WGnSUbCbWKKKb3KA3U80626r4Sy4CpSqIW7XvLwsCcw6BhwPg049JakaTg2+jpWD2nTqi9N1bnYHUeY4ibPaDmQB1/KULYVJe0zNTcZdQT3QTfoOMshxIPvfIyNZFJ6RtFNrbPMeqVzlqLdb+R89JmwtKnS0pIFvxIGvqeJmkaqg6sPS5M09p7ap0VJdgo8TqfCw4+UxyetIyod7Ire1U7W6mxYXqMToALAAeduHO0o219oCq4CCyIAF6nq58TM+3ttnEvcAhOAHW3MzW2RgO0rKp9nVj5C2nxIkhS4x5S9G8K9vS9mGmZYdzaObEZuVNCf3m7q/LPJI7vUH90r4oxHyNx8pJ7I2YmHUhLnMblmtc8hwHKR7s2M63FeSVXiuM02TCPKnvLtEpiOoFNdPG5/tLIWlO3tpWqipf2xa3TLb85ywZcbdmPyUOdGiGrVSxJY3J5yw/Z6bY6m33VqsPPsyB9ZWWa1vH8pe/s+op2bOVGfOVDW7wGVTYdBLHKnxrf8FZiV8rYr/P8HS6W1G5qPS4m0mPU8QRIOk0ztUCqWPBQSfIC5lEeiJ2nUDC4N59zR2JTK0Uze013bwLksR6Xt6TegCIiAIiIAiIgEHvVtNMOiGpezMRcC9rC+sgl27h24Vl9bj6y6YnDJVXLURXU+6wBHwMgsTuTgn/AOHL+BmX5AwCnYbYdPa2Jq1WZjSpZaNMqbAkDNUYdRdrfuzfxH2ZqNaOIqIfEBh8rH5y7bJ2VSwtMU6KBVF9NSSSbkknUm8rG/W8fZWoI1mYgPrqAVvYeemvnOlVbsmoL2cb7VTW5v0VAYkYd3pVagdk0z30YciLysbXTMxqKO6x/wAM3drYxWOVQDb3j/SRlRyRYknw5T0qiox4/R5KrfyO7Wm/JosICgDzllxO6jEK1F1ysASKhN1uNbEA5vI285Ytm7ESgmVRdiBmcgXb8h0ErrMyCXXbL+vFk/PSOZVKcwoz02zIxVhzU2Mue8mwURGq07Jl1ZOCkfsdG8OB4aSq1Kes3rlG1bRrOLrembmG30xdPRitT8S2PxW02Dv9WP8Awp/E0hXoTEcPMfCjHJEnit8MVU0UrTH7K6/E3kWS9RszsWbqxvMq0Jt4XCF2CqLk6CbxqMSsSWzBSpyQwGJaixdQDpYg8LXvy4Tfxu770kzEgjmBykfk0M6upNakcKslS/etk7gt6LsoajbMVW6vf2iBwIHXrLetOULdjA9riEHupd2/d9kfxFfgZ0lacp8uuFc+MC3xpynDcjSenKfvchunQZr+trfSX5qUi6poOSM9MnoWX+s41WfHNSOl1asg4v2c7oYJ6hGRSRrry4Toe6OBNGllY3JJOnDW35TJSwIHAC3hwkphaVp1vypWrXo4UYkanvyyTozLVo51K8ja/lcXHqLj1mGjPutjqdIgVKiIW4BmAvbpeRiWTtPErbj8pnBvIanUBGYMLcbgi1ut5v7LqF6SMfeFx5E3HytANuIiAIiIAiIgCYq9dUF2NpjxWKC6DU/5xkLiGLG51MAsKsCLjUGc3+13ZChExSg586o5BNsuVspI5G4Av4yyUca9L2eHQ8JCbxYhq6MKmoIIy8uHKdKZ8JqRyuhzrcTl15kw1E1HVBa7GwvwmvTa41n3sKoVNEjiMv5T0E56i2vo81XXuST+9HSMLSyoqnUqqg+gAm+tO6jymhhWJGsk8I2hHrPO72z1GtLo5ltfEVqjkV+6yH9X7q+Q978Wt5HNSsZ1PbOyKeJWzrZh7LjRl8uo8DpKDtfYtXDHvjMhICuo0JPBSPdY9PgZcYt9bjx8MrMimafLyiINOfPZSYobHrVPZouB1fuD+ax+U3qW6lQ+3URfwgv9cs6zyKY+WcoUWy8IrQSSuydnuf8AVFhl4X5n8vGYMfgzRqtTJByhSDa11YaG1zzDD0m4NsFKVl9rgPAdZ3qlGS5LwQc35IrhFdmTHbUZu5UGQcyTfTwtrNfZ+ymxBbsihC6EsxFr8NLEyJdyTcm5PEmWncBe/W/Cn1acsm2Ua3KJnBpirFHXTMeFqtsuowq0zUFRUPapcKAubuG4txJPK9/CWHBb1Yap7xX8Q/8AG8tGyAC4B56SSxm6+Eq/rMPTJ62sfiLGUE5ub5S8npYxUVpFVrYynUQrTqqWYZVsRe7d0aes3E+zjDFB+sDW4hzf53ElMFuThKNRaiIwKG4Bdit+WhMsc1NjmTboVMLXQ08QxTN30YcV58ND8JYKdKbW9mExLZHwuUlb51NtRbS1/wAxK2ds4ql+uwbeJAYD42IgFjprI5t1UxrvVrFrA5KeViLBNCdP2s3HwmlR3upe+lRT6H+ol42ZRyUkB45RfzOp+cAqtL7PkVhavUyc0IGo6XBH0lzVbAAaAcp7EAREQBERAEREApe1f0jB1HqMDWw7szG3tU8xJt5D4eU3cJiUrLnpsGB+IPQ9DLMwvKtiN31pYhauHfs1N+1pWurC3u/dP+eBAyVKUj8ZhLg2k06zXqpAOcYrdIhyQwyk3sOP/qbGA2ItO2VQLS6PQvI7aeGqdm3YgGobBbmw1IBPoLmd5XTktNnCFFcW2l5IfGbUp4fRjdvurx9ek39jbTp1xmpnUcVPEf2lg3X3SpUFD1LVazatUbXjyS/AfOYt4dzw7dvhSKVceiv4N4+PxnA7mntPalPD0y9Q+S+8T0Erjbu4vHj9IqFqQTv4ekLjvDVHfw4eJ8Ja9g7mWcV8Ywq1eKrxpp/5H0sPnLhlFpnZjRz7BVhVpq4Fsw1HQjRgfI3E+nSbRwXZVqygdxmDr0u474/iBP708qU5gyVnbexFrsHzFGAykgAgre4BGnA3trzMpm0cOaTlG4jn1HIzpmIpygbzL/rE+At6cZYYNsuXBvorfyNUeHPXZD5tbc7XnQdzcIiUQ49qoLsb9CbW6SgYfDO791SdAPDiefCdG3dwzU6SK3EDgOE651n6aT9nLAq/fk16LHRNtRJM7RqEcQPISKomYdr7UXC0+0ZSwLBQBxuQSPpKotywbOxJz2JJDaannJmc92ZtrEV3QUsK4Ust3YGwFxc3IA4ToIgHsREAw1sJTf26aN+JQfqJmiIAiIgCIiAIiIAiIgGDHFhTc0xdwrZR1axsPjIDZW10xAt7NQe1TbRgefmJZpB7c3apYk5wTTqjhUTQn8XX6wCJ3i28uGAVF7Ss2i011NzwLW19Jp7L3jzt2eJpmhU5ZgQp8r8Pp4ywbA3Yp4Yl2Jq1TxqMNR4L08+M39rbIpYlMlVAeh0zKeqnlAI405jZAOPCRTVquzzkxF6lE6JWAuR0Vv8AP7YsPhK+0jc3o4b+dx4dfp5zbZjRLbubX7XEPTpgtSRSWf3c+ZcoHpm85aJqbN2fToIKdJQqjpxJ5ljzPjNuamRK09ftGc6916iWPLI5X+l/WWWU7b1HE0Kzth6PapWsxFictS2VuBFgQFMA2TTnw1OQtXY21K4uXSgOgazeXcv8zJXZFZqlIdoLVEJSoP21Nj8dD6wDHXoXkTi9hUqntrf1P9JY2pzS2mKi0mNFA9TTKp53YA/AXPpMptPaMNJrTIihshU9kWHhJGjhrTUo7q4+sL1cQtIHkpJPwWw+c8TYVbA1qbNWNWnUbs2vcWLA5G1J94AeswZJenTm3hgAwJGgIjIALnTz0mliNtUKfGoCei976aQC4CeyL3d2ouJpZ1BAVinetfQA8ieokpAEREAREQBERAEREAREQBERAEREAREQDHXoq6lXUMp4hhcHzBn2BaexAEREAREQBK7jKXZ4pulZA/79Oyt8VNP4SxSK3g2MMUirnKFWuGAubWII4jjf5QCPr4hE9t1XzYCRuJ3jw6cHLHooP1NhN7Dbi4dfaNRz4sAP5QJL4PYOHpapRQHqRmPxa5gG1s+v2lJHtbOqtY8ri9ph2zs4Ymi1InLmtZhqVYEFW9CBN6IBTqW4gJ/1cTUfyFv+otJfBbrYWlwpBj1clvkdPlJqIB806YUWAAA5AWE+oiAIiIAiIgCIiAIiIAiIgCIiAIiIAiIgCIiAIiIAiIgCIiAIiIAiIgCIiAIiIAiIgCIiAIiIAiIgH//Z">
            <a:hlinkClick r:id="rId3"/>
          </p:cNvPr>
          <p:cNvSpPr>
            <a:spLocks noChangeAspect="1" noChangeArrowheads="1"/>
          </p:cNvSpPr>
          <p:nvPr/>
        </p:nvSpPr>
        <p:spPr bwMode="auto">
          <a:xfrm>
            <a:off x="180975" y="-1287463"/>
            <a:ext cx="3629025" cy="3000376"/>
          </a:xfrm>
          <a:prstGeom prst="rect">
            <a:avLst/>
          </a:prstGeom>
          <a:noFill/>
          <a:ln w="9525">
            <a:noFill/>
            <a:miter lim="800000"/>
            <a:headEnd/>
            <a:tailEnd/>
          </a:ln>
        </p:spPr>
        <p:txBody>
          <a:bodyPr/>
          <a:lstStyle/>
          <a:p>
            <a:endParaRPr lang="en-US" altLang="en-US"/>
          </a:p>
        </p:txBody>
      </p:sp>
      <p:sp>
        <p:nvSpPr>
          <p:cNvPr id="8198" name="AutoShape 13" descr="data:image/jpeg;base64,/9j/4AAQSkZJRgABAQAAAQABAAD/2wCEAAkGBhQREBUUEhQUFBQSEBQQEBQUFxAUFBUUFBQVFRQQFBQXHCYeFxkkGRQUHy8gIycpLC0sFR4xNTAqNSYtLCkBCQoKDAwNDQ8PDykYFBgpKSkpKTIpKSkpKSkpKSkpKSkpKSkpKSkpKSkpKSkpKSkpKSkpKSkpKSkpKSkpKSkpKf/AABEIAL0A0AMBIgACEQEDEQH/xAAcAAABBQEBAQAAAAAAAAAAAAAAAgMEBQYBBwj/xAA4EAABAwIEBAQDBwMFAQAAAAABAAIDBBEFEiExBhMUQSJRYXEHgZEyQlKhscHRFSNiFjOi4fEk/8QAFwEBAQEBAAAAAAAAAAAAAAAAAAECA//EABcRAQEBAQAAAAAAAAAAAAAAAAARASH/2gAMAwEAAhEDEQA/APDUIQg6i64hAIQhAIQhAIQhAIQhAIXbKdheBz1JtBE+Q3scjSQCQTq7YbdyggLtlvMM+DVdLYvEcIOvjdmd6jKwHX3Wwwv4GQMsZ5pJTfUNAib7d3fmg8TsrLDeG6motyYJJAdiGnLp/kdPzX0RhfAVFT25dPHcW8bhzHXGxu+9j6hXjacBSrHhGF/BisksZTHCNL3Je63o1ul/QkLVYd8DoG25sskh1uG5Y2ny0FyPqvUcqW1qEZXCvh5R09iyBmYbOcM7tO93XsfZaOKkA2Ck2XbKKjGGySWKURdNObZBHc1CckambIPk5CELTIQhCAQhCAQhCAQhCAXQFxbD4ecGGumzPB5ERBkO2dwsRED9CfIeVwg0Pw2+GTahrairF4z4ootRnH43kfdPYd17NS4eyNoYxrWtaLNa0BrQDrYAaBMYfEGgAaAaAD07Kdm1CypWWy44JZdquEopAC6AhxSXOQF9UFyYL9V0SXQSEsJhr0GVA8U3I66SZU2XoAPTUjlyUpnNdB8qIQhaZCEIQCEIQCEIQC7ZcWk4J4OfiE+W+WNljK/uAdmN7Zj+10HeCuC5MQmyi7YmG8slth+Fvm4/kvoDC8FjpYWxRNDWMFgNz6knuSTclO4FgkVLC2OJoYxo0A/NxPc+qk1btNFnVNQzWT0U9ys/UVuQkH3C5RYuCSLqVWlM6BPqqllXfujqUotXTJt0qrzW2SDWJROdKkcxQzVJs1KCzEyUZVWNqkCpQWfMSS5RWS3UuIIOApLoCnyyyA9B8mIQhbZCEIQCEIQCELqAavoH4S4WIsPjNheUumcR3zGzf+LWj5HzXhGF4c6omZEwXdI8NHpfdx9ALn5L6cwejEELI27MY1je2jQB8lNXFjUSAaKuqKsDujEJtPksBj+MSx3IcLfNY1VjxTXNDb5rEbLHwY1K51xYEd9dfkmcOElXIc5vY6D91qKThrL2QLpcZcWgu37hSm46l/0YEbKDU4QRtqoqWcaS2YuPNU/REbg/RdNGfVBef1QFNSYjZU3TSdgUGimPkEFu3GbaFWVPU3F1R4fg5Bu83KvYaWyInUzyVaRPVbBopDZVRPzJp7k0JU26VUfLSEIW2QhCEAu2QFMwvCZamQRwsL3HsOw8ydgPdBDATtPRvkcGsY55JsA1rnEnyAG69Z4Z+EsbLPqjzXaHltuIx6Hu/wDIb6Fej0dG2JoayMMaOzQGj6DRSrGD+FnBTqeMzzRuEsmjWuBBZH5EHYk6+1l6FIJDsz8wpMVU0drKWypb5hRWUr4qixtH/wAgsRinD1Q6QGUAMvewN/qvYXzt9FBrqNsjbKQecsw0U9pGjbR49Fr6KVsjARaxF1UY7SOiYdLiyreD5JWOIf4Y3E8sHsoNRKwX0TMkQ7q2yBJkiv2QVBpgUh2HjcK0dRN8rJt0OX1CCsbS67WTwpfRWLYA4JOS26CM2lThgKeCWgjZUZ7JZ3SXNQcM6Ymq7Lkz7LNY9jTYmkk2QeJIQhdGQuhqXBCXkNaC5zjZoAJJJ2AA3K9U4K+F+W0tUAXDxNi3a31d+I7abe/YMvwj8PJayz5Lxw6G+z3i+zAdhb7x/NezYFw3FTRhkTA0d7buP4nHcnfdWNPThoAAsApsYWKpdPSgbqS4DZJa0rjgVVcMASDSpD3OGyWyrPcIGZaJRCHRnzCteqb/AOpiYgoIM72yMIPlZVkFMCC3yOn7JNfLlkJG3f8AlKw2bMSfVQTqGW+h3GhViQLLOTYgI6hoP3zl+fYq4D9f0UD0wTHJubHung65UjlqiDE3lmx2Ox/ZOyxghSJoM7bd1XiYtOU79vVA25pCA5LfKos0oCgec4KHUVNlCrMSDRusfjvGAZcA3PYILbHeImxNJuvL8bxl07zmJt2b/KYxLFnzOu4+wUAreYlMqZhWEyVMojiaXOd9AO7nHsB5qZw5wvNXSZIm6C2d5+ywHz8z6L3PhbhCKjjyxt8RtzJD9t5Hc+Q7gdrpuoquCuAI6Noc60kxHifb7P8AiwHYeu5/JbSOBPxwWT7Y1loyyJSYmIaxONCoWhy4m5naIO6FHLAVPNXPYfskt9ATb6KTTYw1w39x3QTJIVV1cRAJCsDWg91ArqoWPsporHAPB9QowqhEwBozPOgaN7+vkPVKYbfPRdpmBrybak7qCRh2DG/NksXn6Afhb5BT6oWFx2UqF3hUaSLmGw0A3P7IEUFY1xNjturUSAjdQDgzbXaLEeW/zTOZ0f2gbef8qiydIo1XE14t37FQ58Q00/6WTx3jkQbkX9D+yC4xCuMP29vPsspi/GbGXs75LI49x7NPdoOVu2m/1WWdITuVcxK0OK8XvkuG6BZ+SYuNydfVNrt1YhLklKcEmyo+mcIwGOnjEcTAxo2A/U+Z9SriOGyWxidDVlo2GpbWpeVAQACVZILk0+osgdJTcrkw+oTbqsBA4WKNVYe1w1GvnsfqE6KsHYrj5wpwUVTh72f7br+jrn6H+VG/qPZ9w7yP7eau3vCg19I17PFuDcHuPZBXV1RoLdtSnaeqGXU63AA7691X0swLrHQA2cSrTCMJDjmtYEki99jr8goLaNxcLN27lT4GWXI47DRKAVgfEihYliLGNJcQABc3VRjvErKdpLja2w7n2Xj/ABRxnLUuIuQzs0fugtuMuOA5xbTkgXN3A7+wWDnqnON3Eknc3JSHtJ1KSGrWYyQSuApwxIEaoaXFIyrnLQMkoa5O8pdyIPrENS2hdyoWWnSo8r7JckllX1c+ibqFvqrKLNVqixPHRHvv+RWbruLPUD5hSq1FTjjW3udlRzcSGW/K1HmsLjmPcwFrbm+7j+yqKKukjPhcW33sSFYlegx47URm1s1zoPL0VgMbqbXLAPmVK4JdHLAHGxeBZ997jzV3WRtsdllVFT8Wt2cCD3v/ACnajHM4s3uquYxOlEbBneTaw2Hnc9lrsH4eZGLkXdv/AOIKvAeH3XL5LnO4uynYXN9lq44Mq40WUesxAMaS4gAbqiWZbBZDijj1lOC1pzP8h291neJuOnOuyEkDYu7/ACWCmLnEl2quYh7GcckqXlzyfQdgq4tT5hXBCVpEUMugxKWIV3kIIgYgRKZ0/ogQlBDES7y1MFOV006CFy0CFTRCjkIPqEpp7ktxUeV6y0YnlWU4jxoRMJvqrrE6zKCvMuIKsyvI7BIjP4lXPmeSSfbWyhdOrbpF0Uq0io6VKFJ6K3FKlikQQ6CokiN2OLfYkKfU45PILOe630+tlxtKldMgk8IVIiqWufsbtJ8r916u2uaW3uLW3uvIm0yea51tzb3KkVusX4tji0BzHyH8rB4zjstQdTZvZo2/7XDATujpkiKfpUdL6K56VBpvRUUopEro1b9Kg0qCn6Vd6VXHSrvSoKcUqDTK46VHTIKgUiOlVx0qOlQVApVw0quekR0qD217lCqZLKTI5VGKVOVpWVZviKv3A3KyxpldVLS9xJ+Sb6ZXBTdK0MMk0zKWESuhY90ck8s0jADI2KFtjlbm1eTa5smKWN0k4ip3xVQMXP5rCYGRxg2e6pEusBbvre9xbdP4tRRTRMp5Zm00lNNM+nkmEhp5oah4lex0jATHI147ixFvlCpZqVnUUpqczKuljifVRwvEMc0U3MawA+N8JsA59h20sqizGEzukibGyGYVEhihmhnbJAZGsc90bpA27Hhrb2Ldb6bJNRQzRxveWwPMLc9TFDURTVELbXLpImgaN75SbapfCWJUuGyRRuqo5jJVsnnlibKaeBkUFQxnjcAXSOdLY2GgAHvnuAyIKmOomJawtqGSuIcbiWmlDQ4C5ILy35kINKMGqBkztpYnSsY+BstXGx8wewPAjaWa75dbC4Iud1Ho2SSGQcsRdOctU6pkbBHC7UCN7yDd5INg0HTXZZ7iYisqQYnGQMw+liafFYPZTMDmC+1n3+ZK2c/EdDUzSxzOZZssNZSun5raSacUNPC5lSWsLrMfGTa1nEuB9QhGhqBMYTC3MIW1Jk50fTCndcCoNQRYNJBGovpsnaPCJZqiKBslIwVFzFUCds8bw0jOyINDS+QXHhOXzuqx1fBKaymnruaa5tPK6t5UogbUQvcRTEWzcjKWgOAAFhpYKNw9FTUOI0T+pimDJ89VLEyQRRCxa0CVwBfe9zZotYIJlHVXmfC50bnRvyOfC7PG7RpLmOsNNbW7EEJ6moKiQwhj4y6op554GmNwL5qdxbLh+rtHjKSH9/JV+C0bIap7WyxTgnmCSAvczxl3gu5rTmAAuBfcarSU9dFRPe+YEiJ5xKhDQfFVcswyU5LRoH3if6lhPmggx4LUOlkjZLC8xVUNE3wuY2aoezPNC11zk5TWyXdY3yjTVM1cEsdJFU86kcJ5OSyFsmaRrrxN3AtIWmQl7BbKANTdPnialbitDyHEUcE8lXPIQ7/fqy5z82l/ADHHf/FUUIhlw6nBqYYpKWvqKh0UplEj2SGFzOUGsOYkMO9kGlqcBqYpXwnppJWOeGRCeOOpmY1xtJHTm9iW2IaXXPbcKvp8QjdGX3s1rS51xYjL9q4Ox9PkqqulE2LT1bHF0bcRE7JBmP8AaZO3xtO9sgNvRSzD1NVW8s/256iqdC6xDcrppHMdYjbY+xQTakxxOayqrIaSd7WPFOYZp8gfYsFTK0gRuykXAGgsUnDDJM17/wD5xHFK6B9TJOyKmdI02DYZC0mS48Qs3QEXUx+Jjq3VLa2CjM7o319NVQc2QSRgNeKdxidzGOAJGUjR3mNIPElXSYgXxMqIqbp66pmp3SMlbTTxTlhLg9jSWvBae2oOiCSyCbmmEw2kawTOJlYIBAbWqjU/ZMZBFiLknSybxSlmhg6oup3QCaKBhheJ2yGQPzuEotlLC1oylvdNPxWlfA7DxMRCKWGFlcY38szRVEtRZzB42wEylgPbKDsbqFWtpoMLkpo6qOoqJK6nnc2ES8oNa17f7bngZyABmNha7QguKP8AuMDvNP8ATJXD1N/YborPp0FV0yOmVr0yOmQbmd9gszicud1uwVziMpsqrlqYqt6ZdFMrHlhHLCqKmowxrxZwUWPhmIfdWh5QXREEGd/0vFe+X9FJhwZjRYDQq65QXRGEFFDw/GwkganfZdm4fjebuGqveUF3lhBnmcLwj7qG8LxXvlWi5a7ykFBDw7G11wNVLnw5rxZwuFa8oI5QQZ6PhmJuzd1x/C8R7b+y0XLRywgo6XAY4/sj9E7DhLWOzAaq45YXOWgpavAo5PtNTDOFYR939FouWEcsIM/Fw1E3Zv6JP+lIb3t69lo+UjlhBWQ0IaLDZOCnVhy0csIK/p0dOp/LRy0H/9k="/>
          <p:cNvSpPr>
            <a:spLocks noChangeAspect="1" noChangeArrowheads="1"/>
          </p:cNvSpPr>
          <p:nvPr/>
        </p:nvSpPr>
        <p:spPr bwMode="auto">
          <a:xfrm>
            <a:off x="84138" y="-182563"/>
            <a:ext cx="304800" cy="304801"/>
          </a:xfrm>
          <a:prstGeom prst="rect">
            <a:avLst/>
          </a:prstGeom>
          <a:noFill/>
          <a:ln w="9525">
            <a:noFill/>
            <a:miter lim="800000"/>
            <a:headEnd/>
            <a:tailEnd/>
          </a:ln>
        </p:spPr>
        <p:txBody>
          <a:bodyPr/>
          <a:lstStyle/>
          <a:p>
            <a:endParaRPr lang="en-US" altLang="en-US"/>
          </a:p>
        </p:txBody>
      </p:sp>
      <p:sp>
        <p:nvSpPr>
          <p:cNvPr id="8199" name="AutoShape 15" descr="data:image/jpeg;base64,/9j/4AAQSkZJRgABAQAAAQABAAD/2wCEAAkGBhQREBUUEhQUFBQSEBQQEBQUFxAUFBUUFBQVFRQQFBQXHCYeFxkkGRQUHy8gIycpLC0sFR4xNTAqNSYtLCkBCQoKDAwNDQ8PDykYFBgpKSkpKTIpKSkpKSkpKSkpKSkpKSkpKSkpKSkpKSkpKSkpKSkpKSkpKSkpKSkpKSkpKf/AABEIAL0A0AMBIgACEQEDEQH/xAAcAAABBQEBAQAAAAAAAAAAAAAAAgMEBQYBBwj/xAA4EAABAwIEBAQDBwMFAQAAAAABAAIDBBEFEiExBhMUQSJRYXEHgZEyQlKhscHRFSNiFjOi4fEk/8QAFwEBAQEBAAAAAAAAAAAAAAAAAAECA//EABcRAQEBAQAAAAAAAAAAAAAAAAARASH/2gAMAwEAAhEDEQA/APDUIQg6i64hAIQhAIQhAIQhAIQhAIXbKdheBz1JtBE+Q3scjSQCQTq7YbdyggLtlvMM+DVdLYvEcIOvjdmd6jKwHX3Wwwv4GQMsZ5pJTfUNAib7d3fmg8TsrLDeG6motyYJJAdiGnLp/kdPzX0RhfAVFT25dPHcW8bhzHXGxu+9j6hXjacBSrHhGF/BisksZTHCNL3Je63o1ul/QkLVYd8DoG25sskh1uG5Y2ny0FyPqvUcqW1qEZXCvh5R09iyBmYbOcM7tO93XsfZaOKkA2Ck2XbKKjGGySWKURdNObZBHc1CckambIPk5CELTIQhCAQhCAQhCAQhCAXQFxbD4ecGGumzPB5ERBkO2dwsRED9CfIeVwg0Pw2+GTahrairF4z4ootRnH43kfdPYd17NS4eyNoYxrWtaLNa0BrQDrYAaBMYfEGgAaAaAD07Kdm1CypWWy44JZdquEopAC6AhxSXOQF9UFyYL9V0SXQSEsJhr0GVA8U3I66SZU2XoAPTUjlyUpnNdB8qIQhaZCEIQCEIQCEIQC7ZcWk4J4OfiE+W+WNljK/uAdmN7Zj+10HeCuC5MQmyi7YmG8slth+Fvm4/kvoDC8FjpYWxRNDWMFgNz6knuSTclO4FgkVLC2OJoYxo0A/NxPc+qk1btNFnVNQzWT0U9ys/UVuQkH3C5RYuCSLqVWlM6BPqqllXfujqUotXTJt0qrzW2SDWJROdKkcxQzVJs1KCzEyUZVWNqkCpQWfMSS5RWS3UuIIOApLoCnyyyA9B8mIQhbZCEIQCEIQCELqAavoH4S4WIsPjNheUumcR3zGzf+LWj5HzXhGF4c6omZEwXdI8NHpfdx9ALn5L6cwejEELI27MY1je2jQB8lNXFjUSAaKuqKsDujEJtPksBj+MSx3IcLfNY1VjxTXNDb5rEbLHwY1K51xYEd9dfkmcOElXIc5vY6D91qKThrL2QLpcZcWgu37hSm46l/0YEbKDU4QRtqoqWcaS2YuPNU/REbg/RdNGfVBef1QFNSYjZU3TSdgUGimPkEFu3GbaFWVPU3F1R4fg5Bu83KvYaWyInUzyVaRPVbBopDZVRPzJp7k0JU26VUfLSEIW2QhCEAu2QFMwvCZamQRwsL3HsOw8ydgPdBDATtPRvkcGsY55JsA1rnEnyAG69Z4Z+EsbLPqjzXaHltuIx6Hu/wDIb6Fej0dG2JoayMMaOzQGj6DRSrGD+FnBTqeMzzRuEsmjWuBBZH5EHYk6+1l6FIJDsz8wpMVU0drKWypb5hRWUr4qixtH/wAgsRinD1Q6QGUAMvewN/qvYXzt9FBrqNsjbKQecsw0U9pGjbR49Fr6KVsjARaxF1UY7SOiYdLiyreD5JWOIf4Y3E8sHsoNRKwX0TMkQ7q2yBJkiv2QVBpgUh2HjcK0dRN8rJt0OX1CCsbS67WTwpfRWLYA4JOS26CM2lThgKeCWgjZUZ7JZ3SXNQcM6Ymq7Lkz7LNY9jTYmkk2QeJIQhdGQuhqXBCXkNaC5zjZoAJJJ2AA3K9U4K+F+W0tUAXDxNi3a31d+I7abe/YMvwj8PJayz5Lxw6G+z3i+zAdhb7x/NezYFw3FTRhkTA0d7buP4nHcnfdWNPThoAAsApsYWKpdPSgbqS4DZJa0rjgVVcMASDSpD3OGyWyrPcIGZaJRCHRnzCteqb/AOpiYgoIM72yMIPlZVkFMCC3yOn7JNfLlkJG3f8AlKw2bMSfVQTqGW+h3GhViQLLOTYgI6hoP3zl+fYq4D9f0UD0wTHJubHung65UjlqiDE3lmx2Ox/ZOyxghSJoM7bd1XiYtOU79vVA25pCA5LfKos0oCgec4KHUVNlCrMSDRusfjvGAZcA3PYILbHeImxNJuvL8bxl07zmJt2b/KYxLFnzOu4+wUAreYlMqZhWEyVMojiaXOd9AO7nHsB5qZw5wvNXSZIm6C2d5+ywHz8z6L3PhbhCKjjyxt8RtzJD9t5Hc+Q7gdrpuoquCuAI6Noc60kxHifb7P8AiwHYeu5/JbSOBPxwWT7Y1loyyJSYmIaxONCoWhy4m5naIO6FHLAVPNXPYfskt9ATb6KTTYw1w39x3QTJIVV1cRAJCsDWg91ArqoWPsporHAPB9QowqhEwBozPOgaN7+vkPVKYbfPRdpmBrybak7qCRh2DG/NksXn6Afhb5BT6oWFx2UqF3hUaSLmGw0A3P7IEUFY1xNjturUSAjdQDgzbXaLEeW/zTOZ0f2gbef8qiydIo1XE14t37FQ58Q00/6WTx3jkQbkX9D+yC4xCuMP29vPsspi/GbGXs75LI49x7NPdoOVu2m/1WWdITuVcxK0OK8XvkuG6BZ+SYuNydfVNrt1YhLklKcEmyo+mcIwGOnjEcTAxo2A/U+Z9SriOGyWxidDVlo2GpbWpeVAQACVZILk0+osgdJTcrkw+oTbqsBA4WKNVYe1w1GvnsfqE6KsHYrj5wpwUVTh72f7br+jrn6H+VG/qPZ9w7yP7eau3vCg19I17PFuDcHuPZBXV1RoLdtSnaeqGXU63AA7691X0swLrHQA2cSrTCMJDjmtYEki99jr8goLaNxcLN27lT4GWXI47DRKAVgfEihYliLGNJcQABc3VRjvErKdpLja2w7n2Xj/ABRxnLUuIuQzs0fugtuMuOA5xbTkgXN3A7+wWDnqnON3Eknc3JSHtJ1KSGrWYyQSuApwxIEaoaXFIyrnLQMkoa5O8pdyIPrENS2hdyoWWnSo8r7JckllX1c+ibqFvqrKLNVqixPHRHvv+RWbruLPUD5hSq1FTjjW3udlRzcSGW/K1HmsLjmPcwFrbm+7j+yqKKukjPhcW33sSFYlegx47URm1s1zoPL0VgMbqbXLAPmVK4JdHLAHGxeBZ997jzV3WRtsdllVFT8Wt2cCD3v/ACnajHM4s3uquYxOlEbBneTaw2Hnc9lrsH4eZGLkXdv/AOIKvAeH3XL5LnO4uynYXN9lq44Mq40WUesxAMaS4gAbqiWZbBZDijj1lOC1pzP8h291neJuOnOuyEkDYu7/ACWCmLnEl2quYh7GcckqXlzyfQdgq4tT5hXBCVpEUMugxKWIV3kIIgYgRKZ0/ogQlBDES7y1MFOV006CFy0CFTRCjkIPqEpp7ktxUeV6y0YnlWU4jxoRMJvqrrE6zKCvMuIKsyvI7BIjP4lXPmeSSfbWyhdOrbpF0Uq0io6VKFJ6K3FKlikQQ6CokiN2OLfYkKfU45PILOe630+tlxtKldMgk8IVIiqWufsbtJ8r916u2uaW3uLW3uvIm0yea51tzb3KkVusX4tji0BzHyH8rB4zjstQdTZvZo2/7XDATujpkiKfpUdL6K56VBpvRUUopEro1b9Kg0qCn6Vd6VXHSrvSoKcUqDTK46VHTIKgUiOlVx0qOlQVApVw0quekR0qD217lCqZLKTI5VGKVOVpWVZviKv3A3KyxpldVLS9xJ+Sb6ZXBTdK0MMk0zKWESuhY90ck8s0jADI2KFtjlbm1eTa5smKWN0k4ip3xVQMXP5rCYGRxg2e6pEusBbvre9xbdP4tRRTRMp5Zm00lNNM+nkmEhp5oah4lex0jATHI147ixFvlCpZqVnUUpqczKuljifVRwvEMc0U3MawA+N8JsA59h20sqizGEzukibGyGYVEhihmhnbJAZGsc90bpA27Hhrb2Ldb6bJNRQzRxveWwPMLc9TFDURTVELbXLpImgaN75SbapfCWJUuGyRRuqo5jJVsnnlibKaeBkUFQxnjcAXSOdLY2GgAHvnuAyIKmOomJawtqGSuIcbiWmlDQ4C5ILy35kINKMGqBkztpYnSsY+BstXGx8wewPAjaWa75dbC4Iud1Ho2SSGQcsRdOctU6pkbBHC7UCN7yDd5INg0HTXZZ7iYisqQYnGQMw+liafFYPZTMDmC+1n3+ZK2c/EdDUzSxzOZZssNZSun5raSacUNPC5lSWsLrMfGTa1nEuB9QhGhqBMYTC3MIW1Jk50fTCndcCoNQRYNJBGovpsnaPCJZqiKBslIwVFzFUCds8bw0jOyINDS+QXHhOXzuqx1fBKaymnruaa5tPK6t5UogbUQvcRTEWzcjKWgOAAFhpYKNw9FTUOI0T+pimDJ89VLEyQRRCxa0CVwBfe9zZotYIJlHVXmfC50bnRvyOfC7PG7RpLmOsNNbW7EEJ6moKiQwhj4y6op554GmNwL5qdxbLh+rtHjKSH9/JV+C0bIap7WyxTgnmCSAvczxl3gu5rTmAAuBfcarSU9dFRPe+YEiJ5xKhDQfFVcswyU5LRoH3if6lhPmggx4LUOlkjZLC8xVUNE3wuY2aoezPNC11zk5TWyXdY3yjTVM1cEsdJFU86kcJ5OSyFsmaRrrxN3AtIWmQl7BbKANTdPnialbitDyHEUcE8lXPIQ7/fqy5z82l/ADHHf/FUUIhlw6nBqYYpKWvqKh0UplEj2SGFzOUGsOYkMO9kGlqcBqYpXwnppJWOeGRCeOOpmY1xtJHTm9iW2IaXXPbcKvp8QjdGX3s1rS51xYjL9q4Ox9PkqqulE2LT1bHF0bcRE7JBmP8AaZO3xtO9sgNvRSzD1NVW8s/256iqdC6xDcrppHMdYjbY+xQTakxxOayqrIaSd7WPFOYZp8gfYsFTK0gRuykXAGgsUnDDJM17/wD5xHFK6B9TJOyKmdI02DYZC0mS48Qs3QEXUx+Jjq3VLa2CjM7o319NVQc2QSRgNeKdxidzGOAJGUjR3mNIPElXSYgXxMqIqbp66pmp3SMlbTTxTlhLg9jSWvBae2oOiCSyCbmmEw2kawTOJlYIBAbWqjU/ZMZBFiLknSybxSlmhg6oup3QCaKBhheJ2yGQPzuEotlLC1oylvdNPxWlfA7DxMRCKWGFlcY38szRVEtRZzB42wEylgPbKDsbqFWtpoMLkpo6qOoqJK6nnc2ES8oNa17f7bngZyABmNha7QguKP8AuMDvNP8ATJXD1N/YborPp0FV0yOmVr0yOmQbmd9gszicud1uwVziMpsqrlqYqt6ZdFMrHlhHLCqKmowxrxZwUWPhmIfdWh5QXREEGd/0vFe+X9FJhwZjRYDQq65QXRGEFFDw/GwkganfZdm4fjebuGqveUF3lhBnmcLwj7qG8LxXvlWi5a7ykFBDw7G11wNVLnw5rxZwuFa8oI5QQZ6PhmJuzd1x/C8R7b+y0XLRywgo6XAY4/sj9E7DhLWOzAaq45YXOWgpavAo5PtNTDOFYR939FouWEcsIM/Fw1E3Zv6JP+lIb3t69lo+UjlhBWQ0IaLDZOCnVhy0csIK/p0dOp/LRy0H/9k=">
            <a:hlinkClick r:id="rId4"/>
          </p:cNvPr>
          <p:cNvSpPr>
            <a:spLocks noChangeAspect="1" noChangeArrowheads="1"/>
          </p:cNvSpPr>
          <p:nvPr/>
        </p:nvSpPr>
        <p:spPr bwMode="auto">
          <a:xfrm>
            <a:off x="28575" y="-1081088"/>
            <a:ext cx="2486025" cy="2257426"/>
          </a:xfrm>
          <a:prstGeom prst="rect">
            <a:avLst/>
          </a:prstGeom>
          <a:noFill/>
          <a:ln w="9525">
            <a:noFill/>
            <a:miter lim="800000"/>
            <a:headEnd/>
            <a:tailEnd/>
          </a:ln>
        </p:spPr>
        <p:txBody>
          <a:bodyPr/>
          <a:lstStyle/>
          <a:p>
            <a:endParaRPr lang="en-US" altLang="en-US"/>
          </a:p>
        </p:txBody>
      </p:sp>
      <p:sp>
        <p:nvSpPr>
          <p:cNvPr id="8202" name="Rectangle 9"/>
          <p:cNvSpPr>
            <a:spLocks noChangeArrowheads="1"/>
          </p:cNvSpPr>
          <p:nvPr/>
        </p:nvSpPr>
        <p:spPr bwMode="auto">
          <a:xfrm flipV="1">
            <a:off x="5715000" y="5867400"/>
            <a:ext cx="3429000" cy="990600"/>
          </a:xfrm>
          <a:prstGeom prst="rect">
            <a:avLst/>
          </a:prstGeom>
          <a:solidFill>
            <a:schemeClr val="bg1"/>
          </a:solidFill>
          <a:ln w="9525" algn="ctr">
            <a:noFill/>
            <a:round/>
            <a:headEnd/>
            <a:tailEnd/>
          </a:ln>
        </p:spPr>
        <p:txBody>
          <a:bodyPr/>
          <a:lstStyle/>
          <a:p>
            <a:endParaRPr lang="es-MX"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C</a:t>
            </a:r>
            <a:r>
              <a:rPr lang="en-US" altLang="en-US" sz="6600" dirty="0" smtClean="0"/>
              <a:t>O</a:t>
            </a:r>
            <a:r>
              <a:rPr lang="en-US" altLang="en-US" dirty="0" smtClean="0"/>
              <a:t>MPASSIONATE</a:t>
            </a:r>
          </a:p>
        </p:txBody>
      </p:sp>
      <p:sp>
        <p:nvSpPr>
          <p:cNvPr id="9219" name="Content Placeholder 2"/>
          <p:cNvSpPr>
            <a:spLocks noGrp="1"/>
          </p:cNvSpPr>
          <p:nvPr>
            <p:ph idx="1"/>
          </p:nvPr>
        </p:nvSpPr>
        <p:spPr>
          <a:xfrm>
            <a:off x="762000" y="2895600"/>
            <a:ext cx="7996238" cy="4114800"/>
          </a:xfrm>
        </p:spPr>
        <p:txBody>
          <a:bodyPr/>
          <a:lstStyle/>
          <a:p>
            <a:pPr>
              <a:defRPr/>
            </a:pPr>
            <a:r>
              <a:rPr lang="en-US" altLang="en-US" sz="3600" dirty="0" smtClean="0"/>
              <a:t>Obeying</a:t>
            </a:r>
          </a:p>
          <a:p>
            <a:pPr lvl="1">
              <a:defRPr/>
            </a:pPr>
            <a:r>
              <a:rPr lang="en-US" altLang="en-US" sz="2400" dirty="0" smtClean="0"/>
              <a:t>Moral law</a:t>
            </a:r>
          </a:p>
          <a:p>
            <a:pPr lvl="1">
              <a:defRPr/>
            </a:pPr>
            <a:r>
              <a:rPr lang="en-US" altLang="en-US" sz="2400" dirty="0" smtClean="0"/>
              <a:t>Laws of nature</a:t>
            </a:r>
          </a:p>
          <a:p>
            <a:pPr lvl="2">
              <a:defRPr/>
            </a:pPr>
            <a:r>
              <a:rPr lang="en-US" altLang="en-US" sz="2400" dirty="0" smtClean="0"/>
              <a:t>Wall of protection</a:t>
            </a:r>
          </a:p>
          <a:p>
            <a:pPr lvl="1">
              <a:defRPr/>
            </a:pPr>
            <a:r>
              <a:rPr lang="en-US" altLang="en-US" sz="2400" dirty="0" smtClean="0"/>
              <a:t>Divine calling</a:t>
            </a:r>
          </a:p>
          <a:p>
            <a:pPr lvl="2">
              <a:defRPr/>
            </a:pPr>
            <a:r>
              <a:rPr lang="en-US" altLang="en-US" sz="2400" dirty="0" smtClean="0"/>
              <a:t>Your mission</a:t>
            </a:r>
          </a:p>
          <a:p>
            <a:pPr lvl="2">
              <a:defRPr/>
            </a:pPr>
            <a:r>
              <a:rPr lang="en-US" altLang="en-US" sz="2400" dirty="0" smtClean="0"/>
              <a:t>Jonah experience</a:t>
            </a:r>
          </a:p>
          <a:p>
            <a:pPr marL="284163" lvl="1" indent="0">
              <a:buFontTx/>
              <a:buNone/>
              <a:defRPr/>
            </a:pPr>
            <a:endParaRPr lang="en-US" altLang="en-US" sz="2400" dirty="0" smtClean="0"/>
          </a:p>
        </p:txBody>
      </p:sp>
      <p:pic>
        <p:nvPicPr>
          <p:cNvPr id="9220" name="Picture 4" descr="C:\Users\Edelweiss\Pictures\DSCN1010.JPG"/>
          <p:cNvPicPr>
            <a:picLocks noChangeAspect="1" noChangeArrowheads="1"/>
          </p:cNvPicPr>
          <p:nvPr/>
        </p:nvPicPr>
        <p:blipFill>
          <a:blip r:embed="rId3"/>
          <a:srcRect/>
          <a:stretch>
            <a:fillRect/>
          </a:stretch>
        </p:blipFill>
        <p:spPr bwMode="auto">
          <a:xfrm>
            <a:off x="6129338" y="3097213"/>
            <a:ext cx="1990725" cy="2332037"/>
          </a:xfrm>
          <a:prstGeom prst="rect">
            <a:avLst/>
          </a:prstGeom>
          <a:noFill/>
          <a:ln w="9525">
            <a:noFill/>
            <a:miter lim="800000"/>
            <a:headEnd/>
            <a:tailEnd/>
          </a:ln>
        </p:spPr>
      </p:pic>
      <p:sp>
        <p:nvSpPr>
          <p:cNvPr id="5" name="Oval 4"/>
          <p:cNvSpPr/>
          <p:nvPr/>
        </p:nvSpPr>
        <p:spPr bwMode="auto">
          <a:xfrm>
            <a:off x="5867400" y="2743200"/>
            <a:ext cx="2438400" cy="3040063"/>
          </a:xfrm>
          <a:prstGeom prst="ellipse">
            <a:avLst/>
          </a:prstGeom>
          <a:noFill/>
          <a:ln w="130175">
            <a:solidFill>
              <a:srgbClr val="FF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MX" sz="2800" b="1" dirty="0">
              <a:ln w="57150">
                <a:solidFill>
                  <a:sysClr val="windowText" lastClr="000000"/>
                </a:solidFill>
              </a:ln>
              <a:solidFill>
                <a:schemeClr val="tx1"/>
              </a:solidFill>
              <a:ea typeface="ＭＳ Ｐゴシック" pitchFamily="68" charset="-128"/>
              <a:cs typeface="ＭＳ Ｐゴシック" pitchFamily="68" charset="-128"/>
            </a:endParaRPr>
          </a:p>
        </p:txBody>
      </p:sp>
      <p:sp>
        <p:nvSpPr>
          <p:cNvPr id="9222" name="Oval 11"/>
          <p:cNvSpPr>
            <a:spLocks noChangeArrowheads="1"/>
          </p:cNvSpPr>
          <p:nvPr/>
        </p:nvSpPr>
        <p:spPr bwMode="auto">
          <a:xfrm>
            <a:off x="5715000" y="2743200"/>
            <a:ext cx="2743200" cy="3124200"/>
          </a:xfrm>
          <a:prstGeom prst="ellipse">
            <a:avLst/>
          </a:prstGeom>
          <a:noFill/>
          <a:ln w="203200" algn="ctr">
            <a:solidFill>
              <a:srgbClr val="FFFF00"/>
            </a:solidFill>
            <a:round/>
            <a:headEnd/>
            <a:tailEnd/>
          </a:ln>
        </p:spPr>
        <p:txBody>
          <a:bodyPr/>
          <a:lstStyle/>
          <a:p>
            <a:endParaRPr lang="es-MX"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CO</a:t>
            </a:r>
            <a:r>
              <a:rPr lang="en-US" altLang="en-US" sz="6600" dirty="0" smtClean="0"/>
              <a:t>M</a:t>
            </a:r>
            <a:r>
              <a:rPr lang="en-US" altLang="en-US" dirty="0" smtClean="0"/>
              <a:t>PASSIONATE</a:t>
            </a:r>
          </a:p>
        </p:txBody>
      </p:sp>
      <p:sp>
        <p:nvSpPr>
          <p:cNvPr id="3" name="Content Placeholder 2"/>
          <p:cNvSpPr>
            <a:spLocks noGrp="1"/>
          </p:cNvSpPr>
          <p:nvPr>
            <p:ph idx="1"/>
          </p:nvPr>
        </p:nvSpPr>
        <p:spPr>
          <a:xfrm>
            <a:off x="533400" y="3124200"/>
            <a:ext cx="7996238" cy="4114800"/>
          </a:xfrm>
        </p:spPr>
        <p:txBody>
          <a:bodyPr/>
          <a:lstStyle/>
          <a:p>
            <a:pPr>
              <a:defRPr/>
            </a:pPr>
            <a:r>
              <a:rPr lang="en-US" sz="3600" dirty="0" smtClean="0"/>
              <a:t>Modeling</a:t>
            </a:r>
          </a:p>
          <a:p>
            <a:pPr lvl="1">
              <a:defRPr/>
            </a:pPr>
            <a:r>
              <a:rPr lang="en-US" sz="2400" dirty="0" smtClean="0"/>
              <a:t>Healthy lifestyle</a:t>
            </a:r>
          </a:p>
          <a:p>
            <a:pPr lvl="2">
              <a:defRPr/>
            </a:pPr>
            <a:r>
              <a:rPr lang="en-US" sz="2400" dirty="0" smtClean="0"/>
              <a:t>Physical </a:t>
            </a:r>
          </a:p>
          <a:p>
            <a:pPr lvl="2">
              <a:defRPr/>
            </a:pPr>
            <a:r>
              <a:rPr lang="en-US" sz="2400" dirty="0" smtClean="0"/>
              <a:t>Spiritual</a:t>
            </a:r>
          </a:p>
          <a:p>
            <a:pPr lvl="2">
              <a:defRPr/>
            </a:pPr>
            <a:r>
              <a:rPr lang="en-US" sz="2400" dirty="0" smtClean="0"/>
              <a:t>Emotional</a:t>
            </a:r>
          </a:p>
          <a:p>
            <a:pPr marL="284163" lvl="1" indent="0">
              <a:buFontTx/>
              <a:buNone/>
              <a:defRPr/>
            </a:pPr>
            <a:endParaRPr lang="en-US" sz="3600" dirty="0"/>
          </a:p>
        </p:txBody>
      </p:sp>
      <p:pic>
        <p:nvPicPr>
          <p:cNvPr id="10244" name="Picture 4" descr="F:\AfricaPix\P1000262.JPG"/>
          <p:cNvPicPr>
            <a:picLocks noChangeAspect="1" noChangeArrowheads="1"/>
          </p:cNvPicPr>
          <p:nvPr/>
        </p:nvPicPr>
        <p:blipFill>
          <a:blip r:embed="rId3"/>
          <a:srcRect/>
          <a:stretch>
            <a:fillRect/>
          </a:stretch>
        </p:blipFill>
        <p:spPr bwMode="auto">
          <a:xfrm>
            <a:off x="4876800" y="3505200"/>
            <a:ext cx="35814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990600"/>
            <a:ext cx="7996237" cy="1143000"/>
          </a:xfrm>
        </p:spPr>
        <p:txBody>
          <a:bodyPr/>
          <a:lstStyle/>
          <a:p>
            <a:r>
              <a:rPr lang="en-US" altLang="en-US" dirty="0" smtClean="0"/>
              <a:t>COM</a:t>
            </a:r>
            <a:r>
              <a:rPr lang="en-US" altLang="en-US" sz="6600" dirty="0" smtClean="0"/>
              <a:t>P</a:t>
            </a:r>
            <a:r>
              <a:rPr lang="en-US" altLang="en-US" dirty="0" smtClean="0"/>
              <a:t>ASSIONATE</a:t>
            </a:r>
          </a:p>
        </p:txBody>
      </p:sp>
      <p:sp>
        <p:nvSpPr>
          <p:cNvPr id="11267" name="Content Placeholder 2"/>
          <p:cNvSpPr>
            <a:spLocks noGrp="1"/>
          </p:cNvSpPr>
          <p:nvPr>
            <p:ph idx="1"/>
          </p:nvPr>
        </p:nvSpPr>
        <p:spPr>
          <a:xfrm>
            <a:off x="762000" y="2133600"/>
            <a:ext cx="7996238" cy="4114800"/>
          </a:xfrm>
        </p:spPr>
        <p:txBody>
          <a:bodyPr/>
          <a:lstStyle/>
          <a:p>
            <a:r>
              <a:rPr lang="en-US" altLang="en-US" sz="3600" dirty="0" smtClean="0"/>
              <a:t>Pardoning</a:t>
            </a:r>
          </a:p>
          <a:p>
            <a:pPr lvl="1"/>
            <a:r>
              <a:rPr lang="en-US" altLang="en-US" sz="2400" b="1" dirty="0" smtClean="0">
                <a:solidFill>
                  <a:srgbClr val="901C3B"/>
                </a:solidFill>
              </a:rPr>
              <a:t>Forgive 70 x 7</a:t>
            </a:r>
          </a:p>
          <a:p>
            <a:pPr lvl="2"/>
            <a:r>
              <a:rPr lang="en-US" altLang="en-US" sz="2000" b="1" dirty="0" smtClean="0">
                <a:hlinkClick r:id="rId2"/>
              </a:rPr>
              <a:t>Matthew 18:22</a:t>
            </a:r>
            <a:r>
              <a:rPr lang="en-US" altLang="en-US" sz="2000" dirty="0" smtClean="0"/>
              <a:t> Jesus said to him, “I do not say to you, up to                    </a:t>
            </a:r>
            <a:r>
              <a:rPr lang="en-US" altLang="en-US" sz="2000" b="1" dirty="0" smtClean="0"/>
              <a:t>seven</a:t>
            </a:r>
            <a:r>
              <a:rPr lang="en-US" altLang="en-US" sz="2000" dirty="0" smtClean="0"/>
              <a:t> </a:t>
            </a:r>
            <a:r>
              <a:rPr lang="en-US" altLang="en-US" sz="2000" b="1" dirty="0" smtClean="0"/>
              <a:t>times</a:t>
            </a:r>
            <a:r>
              <a:rPr lang="en-US" altLang="en-US" sz="2000" dirty="0" smtClean="0"/>
              <a:t>, but up to </a:t>
            </a:r>
            <a:r>
              <a:rPr lang="en-US" altLang="en-US" sz="2000" b="1" dirty="0" smtClean="0"/>
              <a:t>seventy</a:t>
            </a:r>
            <a:r>
              <a:rPr lang="en-US" altLang="en-US" sz="2000" dirty="0" smtClean="0"/>
              <a:t> </a:t>
            </a:r>
            <a:r>
              <a:rPr lang="en-US" altLang="en-US" sz="2000" b="1" dirty="0" smtClean="0"/>
              <a:t>times</a:t>
            </a:r>
            <a:r>
              <a:rPr lang="en-US" altLang="en-US" sz="2000" dirty="0" smtClean="0"/>
              <a:t> </a:t>
            </a:r>
            <a:r>
              <a:rPr lang="en-US" altLang="en-US" sz="2000" b="1" dirty="0" smtClean="0"/>
              <a:t>seven</a:t>
            </a:r>
            <a:r>
              <a:rPr lang="en-US" altLang="en-US" sz="2000" dirty="0" smtClean="0"/>
              <a:t>.</a:t>
            </a:r>
          </a:p>
          <a:p>
            <a:pPr lvl="1"/>
            <a:r>
              <a:rPr lang="en-US" altLang="en-US" sz="2400" b="1" dirty="0" smtClean="0">
                <a:solidFill>
                  <a:srgbClr val="901C3B"/>
                </a:solidFill>
              </a:rPr>
              <a:t>Forgive 7 times in one day if necessary</a:t>
            </a:r>
          </a:p>
          <a:p>
            <a:pPr lvl="2"/>
            <a:r>
              <a:rPr lang="en-US" altLang="en-US" sz="2000" b="1" dirty="0" smtClean="0">
                <a:hlinkClick r:id="rId3"/>
              </a:rPr>
              <a:t>Luke 17:4</a:t>
            </a:r>
            <a:r>
              <a:rPr lang="en-US" altLang="en-US" sz="2000" dirty="0" smtClean="0"/>
              <a:t> And if he sins against you seven times in a day,                           and seven times in a day returns to you, saying, ‘I repent,’                            you shall </a:t>
            </a:r>
            <a:r>
              <a:rPr lang="en-US" altLang="en-US" sz="2000" b="1" dirty="0" smtClean="0"/>
              <a:t>forgive</a:t>
            </a:r>
            <a:r>
              <a:rPr lang="en-US" altLang="en-US" sz="2000" dirty="0" smtClean="0"/>
              <a:t> him.”</a:t>
            </a:r>
            <a:endParaRPr lang="en-US" altLang="en-US" sz="2400" dirty="0" smtClean="0"/>
          </a:p>
          <a:p>
            <a:pPr lvl="1"/>
            <a:r>
              <a:rPr lang="en-US" altLang="en-US" sz="2400" b="1" dirty="0" smtClean="0">
                <a:solidFill>
                  <a:srgbClr val="901C3B"/>
                </a:solidFill>
              </a:rPr>
              <a:t>Forgive those who are not compassionate towards you</a:t>
            </a:r>
          </a:p>
          <a:p>
            <a:pPr lvl="2"/>
            <a:r>
              <a:rPr lang="en-US" altLang="en-US" sz="2000" b="1" dirty="0" smtClean="0">
                <a:hlinkClick r:id="rId4"/>
              </a:rPr>
              <a:t>Luke 23:34</a:t>
            </a:r>
            <a:r>
              <a:rPr lang="en-US" altLang="en-US" sz="2000" dirty="0" smtClean="0"/>
              <a:t> Then Jesus said, “Father, </a:t>
            </a:r>
            <a:r>
              <a:rPr lang="en-US" altLang="en-US" sz="2000" b="1" dirty="0" smtClean="0"/>
              <a:t>forgive</a:t>
            </a:r>
            <a:r>
              <a:rPr lang="en-US" altLang="en-US" sz="2000" dirty="0" smtClean="0"/>
              <a:t> </a:t>
            </a:r>
            <a:r>
              <a:rPr lang="en-US" altLang="en-US" sz="2000" b="1" dirty="0" smtClean="0"/>
              <a:t>them</a:t>
            </a:r>
            <a:r>
              <a:rPr lang="en-US" altLang="en-US" sz="2000" dirty="0" smtClean="0"/>
              <a:t>,                                        for they do not know what they do.” </a:t>
            </a:r>
          </a:p>
          <a:p>
            <a:pPr lvl="2"/>
            <a:endParaRPr lang="en-US" altLang="en-US" sz="1600" dirty="0" smtClean="0"/>
          </a:p>
        </p:txBody>
      </p:sp>
      <p:pic>
        <p:nvPicPr>
          <p:cNvPr id="11268" name="Picture 5" descr="https://encrypted-tbn3.gstatic.com/images?q=tbn:ANd9GcQ45aIwX1GSgxSFC0awbBUkanRi7vcUhqDd4MX66RB8ug3GEyLW4r6QNbil">
            <a:hlinkClick r:id="rId5"/>
          </p:cNvPr>
          <p:cNvPicPr>
            <a:picLocks noChangeAspect="1" noChangeArrowheads="1"/>
          </p:cNvPicPr>
          <p:nvPr/>
        </p:nvPicPr>
        <p:blipFill>
          <a:blip r:embed="rId6"/>
          <a:srcRect/>
          <a:stretch>
            <a:fillRect/>
          </a:stretch>
        </p:blipFill>
        <p:spPr bwMode="auto">
          <a:xfrm>
            <a:off x="7340600" y="1219200"/>
            <a:ext cx="1270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COMP</a:t>
            </a:r>
            <a:r>
              <a:rPr lang="en-US" altLang="en-US" sz="6600" dirty="0" smtClean="0"/>
              <a:t>A</a:t>
            </a:r>
            <a:r>
              <a:rPr lang="en-US" altLang="en-US" dirty="0" smtClean="0"/>
              <a:t>SSIONATE</a:t>
            </a:r>
          </a:p>
        </p:txBody>
      </p:sp>
      <p:sp>
        <p:nvSpPr>
          <p:cNvPr id="12291" name="Content Placeholder 2"/>
          <p:cNvSpPr>
            <a:spLocks noGrp="1"/>
          </p:cNvSpPr>
          <p:nvPr>
            <p:ph idx="1"/>
          </p:nvPr>
        </p:nvSpPr>
        <p:spPr>
          <a:xfrm>
            <a:off x="1447800" y="2971800"/>
            <a:ext cx="7996238" cy="4114800"/>
          </a:xfrm>
        </p:spPr>
        <p:txBody>
          <a:bodyPr/>
          <a:lstStyle/>
          <a:p>
            <a:r>
              <a:rPr lang="en-US" altLang="en-US" sz="3600" dirty="0" smtClean="0"/>
              <a:t>Appreciating – </a:t>
            </a:r>
            <a:r>
              <a:rPr lang="en-US" altLang="en-US" sz="2000" dirty="0" smtClean="0"/>
              <a:t>being thankful and valuing</a:t>
            </a:r>
            <a:endParaRPr lang="en-US" altLang="en-US" sz="3600" dirty="0" smtClean="0"/>
          </a:p>
          <a:p>
            <a:pPr lvl="1"/>
            <a:r>
              <a:rPr lang="en-US" altLang="en-US" sz="2400" dirty="0" smtClean="0"/>
              <a:t>God’s forgiveness</a:t>
            </a:r>
          </a:p>
          <a:p>
            <a:pPr lvl="1"/>
            <a:r>
              <a:rPr lang="en-US" altLang="en-US" sz="2400" dirty="0" smtClean="0"/>
              <a:t>What God has done in your life</a:t>
            </a:r>
          </a:p>
          <a:p>
            <a:pPr lvl="1"/>
            <a:r>
              <a:rPr lang="en-US" altLang="en-US" sz="2400" dirty="0" smtClean="0"/>
              <a:t>The good in others</a:t>
            </a:r>
          </a:p>
          <a:p>
            <a:pPr lvl="1"/>
            <a:r>
              <a:rPr lang="en-US" altLang="en-US" sz="2400" dirty="0" smtClean="0"/>
              <a:t>Value others as God does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COMPA</a:t>
            </a:r>
            <a:r>
              <a:rPr lang="en-US" altLang="en-US" sz="6600" smtClean="0"/>
              <a:t>S</a:t>
            </a:r>
            <a:r>
              <a:rPr lang="en-US" altLang="en-US" smtClean="0"/>
              <a:t>SIONATE</a:t>
            </a:r>
          </a:p>
        </p:txBody>
      </p:sp>
      <p:sp>
        <p:nvSpPr>
          <p:cNvPr id="13315" name="Content Placeholder 2"/>
          <p:cNvSpPr>
            <a:spLocks noGrp="1"/>
          </p:cNvSpPr>
          <p:nvPr>
            <p:ph idx="1"/>
          </p:nvPr>
        </p:nvSpPr>
        <p:spPr>
          <a:xfrm>
            <a:off x="457200" y="3733800"/>
            <a:ext cx="6934200" cy="4114800"/>
          </a:xfrm>
        </p:spPr>
        <p:txBody>
          <a:bodyPr/>
          <a:lstStyle/>
          <a:p>
            <a:r>
              <a:rPr lang="en-US" altLang="en-US" sz="3600" dirty="0" smtClean="0"/>
              <a:t>Savoring </a:t>
            </a:r>
          </a:p>
          <a:p>
            <a:pPr lvl="1"/>
            <a:r>
              <a:rPr lang="en-US" altLang="en-US" sz="2400" dirty="0" smtClean="0"/>
              <a:t>God’s tender, compassionate, loving care </a:t>
            </a:r>
          </a:p>
          <a:p>
            <a:pPr lvl="1"/>
            <a:r>
              <a:rPr lang="en-US" altLang="en-US" sz="2400" b="1" dirty="0" smtClean="0">
                <a:hlinkClick r:id="rId2"/>
              </a:rPr>
              <a:t>Psalm 34:8</a:t>
            </a:r>
            <a:r>
              <a:rPr lang="en-US" altLang="en-US" sz="2400" dirty="0" smtClean="0"/>
              <a:t> Oh, </a:t>
            </a:r>
            <a:r>
              <a:rPr lang="en-US" altLang="en-US" sz="2400" b="1" dirty="0" smtClean="0"/>
              <a:t>taste</a:t>
            </a:r>
            <a:r>
              <a:rPr lang="en-US" altLang="en-US" sz="2400" dirty="0" smtClean="0"/>
              <a:t> </a:t>
            </a:r>
            <a:r>
              <a:rPr lang="en-US" altLang="en-US" sz="2400" b="1" dirty="0" smtClean="0"/>
              <a:t>and</a:t>
            </a:r>
            <a:r>
              <a:rPr lang="en-US" altLang="en-US" sz="2400" dirty="0" smtClean="0"/>
              <a:t> </a:t>
            </a:r>
            <a:r>
              <a:rPr lang="en-US" altLang="en-US" sz="2400" b="1" dirty="0" smtClean="0"/>
              <a:t>see</a:t>
            </a:r>
            <a:r>
              <a:rPr lang="en-US" altLang="en-US" sz="2400" dirty="0" smtClean="0"/>
              <a:t> that the Lord </a:t>
            </a:r>
            <a:r>
              <a:rPr lang="en-US" altLang="en-US" sz="2400" i="1" dirty="0" smtClean="0"/>
              <a:t>is</a:t>
            </a:r>
            <a:r>
              <a:rPr lang="en-US" altLang="en-US" sz="2400" dirty="0" smtClean="0"/>
              <a:t> good; Blessed </a:t>
            </a:r>
            <a:r>
              <a:rPr lang="en-US" altLang="en-US" sz="2400" i="1" dirty="0" smtClean="0"/>
              <a:t>is</a:t>
            </a:r>
            <a:r>
              <a:rPr lang="en-US" altLang="en-US" sz="2400" dirty="0" smtClean="0"/>
              <a:t> the man [woman] </a:t>
            </a:r>
            <a:r>
              <a:rPr lang="en-US" altLang="en-US" sz="2400" i="1" dirty="0" smtClean="0"/>
              <a:t>who</a:t>
            </a:r>
            <a:r>
              <a:rPr lang="en-US" altLang="en-US" sz="2400" dirty="0" smtClean="0"/>
              <a:t> trusts in Him!</a:t>
            </a:r>
          </a:p>
          <a:p>
            <a:pPr lvl="1"/>
            <a:endParaRPr lang="en-US" altLang="en-US" dirty="0" smtClean="0"/>
          </a:p>
        </p:txBody>
      </p:sp>
      <p:pic>
        <p:nvPicPr>
          <p:cNvPr id="13316" name="Picture 5" descr="C:\Users\eramal\Pictures\Del Picking grapes 2.jpg"/>
          <p:cNvPicPr>
            <a:picLocks noChangeAspect="1" noChangeArrowheads="1"/>
          </p:cNvPicPr>
          <p:nvPr/>
        </p:nvPicPr>
        <p:blipFill>
          <a:blip r:embed="rId3"/>
          <a:srcRect/>
          <a:stretch>
            <a:fillRect/>
          </a:stretch>
        </p:blipFill>
        <p:spPr bwMode="auto">
          <a:xfrm>
            <a:off x="6324600" y="1447800"/>
            <a:ext cx="2057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1143000"/>
            <a:ext cx="7996238" cy="1143000"/>
          </a:xfrm>
        </p:spPr>
        <p:txBody>
          <a:bodyPr/>
          <a:lstStyle/>
          <a:p>
            <a:r>
              <a:rPr lang="en-US" altLang="en-US" smtClean="0"/>
              <a:t>COMPAS</a:t>
            </a:r>
            <a:r>
              <a:rPr lang="en-US" altLang="en-US" sz="6600" smtClean="0"/>
              <a:t>S</a:t>
            </a:r>
            <a:r>
              <a:rPr lang="en-US" altLang="en-US" smtClean="0"/>
              <a:t>IONATE</a:t>
            </a:r>
          </a:p>
        </p:txBody>
      </p:sp>
      <p:sp>
        <p:nvSpPr>
          <p:cNvPr id="14339" name="Content Placeholder 2"/>
          <p:cNvSpPr>
            <a:spLocks noGrp="1"/>
          </p:cNvSpPr>
          <p:nvPr>
            <p:ph idx="1"/>
          </p:nvPr>
        </p:nvSpPr>
        <p:spPr>
          <a:xfrm>
            <a:off x="990600" y="2743200"/>
            <a:ext cx="7996238" cy="4114800"/>
          </a:xfrm>
        </p:spPr>
        <p:txBody>
          <a:bodyPr/>
          <a:lstStyle/>
          <a:p>
            <a:r>
              <a:rPr lang="en-US" altLang="en-US" sz="3600" dirty="0" smtClean="0"/>
              <a:t>Sharing</a:t>
            </a:r>
          </a:p>
          <a:p>
            <a:pPr lvl="1"/>
            <a:r>
              <a:rPr lang="en-US" altLang="en-US" sz="2400" dirty="0" smtClean="0"/>
              <a:t>Don’t keep it selfishly for yourself</a:t>
            </a:r>
          </a:p>
          <a:p>
            <a:pPr lvl="1"/>
            <a:r>
              <a:rPr lang="en-US" altLang="en-US" sz="2400" dirty="0" smtClean="0"/>
              <a:t>Share God’s love with others</a:t>
            </a:r>
          </a:p>
          <a:p>
            <a:pPr lvl="1"/>
            <a:r>
              <a:rPr lang="en-US" altLang="en-US" sz="2400" dirty="0" smtClean="0"/>
              <a:t>Invite them to taste and see</a:t>
            </a:r>
          </a:p>
          <a:p>
            <a:pPr lvl="2"/>
            <a:r>
              <a:rPr lang="en-US" altLang="en-US" sz="2400" b="1" dirty="0" smtClean="0">
                <a:hlinkClick r:id="rId3"/>
              </a:rPr>
              <a:t>Hebrews 13:16</a:t>
            </a:r>
            <a:r>
              <a:rPr lang="en-US" altLang="en-US" sz="2400" dirty="0" smtClean="0"/>
              <a:t> But do not forget to                                                                      do good and to </a:t>
            </a:r>
            <a:r>
              <a:rPr lang="en-US" altLang="en-US" sz="2400" b="1" dirty="0" smtClean="0"/>
              <a:t>share</a:t>
            </a:r>
            <a:r>
              <a:rPr lang="en-US" altLang="en-US" sz="2400" dirty="0" smtClean="0"/>
              <a:t>, for with such                                                                                             sacrifices God is well pleased.</a:t>
            </a:r>
          </a:p>
          <a:p>
            <a:pPr lvl="2"/>
            <a:endParaRPr lang="en-US"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COMPASS</a:t>
            </a:r>
            <a:r>
              <a:rPr lang="en-US" altLang="en-US" sz="6600" smtClean="0"/>
              <a:t>I</a:t>
            </a:r>
            <a:r>
              <a:rPr lang="en-US" altLang="en-US" smtClean="0"/>
              <a:t>ONATE</a:t>
            </a:r>
          </a:p>
        </p:txBody>
      </p:sp>
      <p:sp>
        <p:nvSpPr>
          <p:cNvPr id="15363" name="Content Placeholder 2"/>
          <p:cNvSpPr>
            <a:spLocks noGrp="1"/>
          </p:cNvSpPr>
          <p:nvPr>
            <p:ph idx="1"/>
          </p:nvPr>
        </p:nvSpPr>
        <p:spPr>
          <a:xfrm>
            <a:off x="1143000" y="2362200"/>
            <a:ext cx="7431087" cy="4114800"/>
          </a:xfrm>
        </p:spPr>
        <p:txBody>
          <a:bodyPr/>
          <a:lstStyle/>
          <a:p>
            <a:r>
              <a:rPr lang="en-US" altLang="en-US" sz="3600" dirty="0" smtClean="0"/>
              <a:t>Interceding </a:t>
            </a:r>
            <a:endParaRPr lang="en-US" altLang="en-US" sz="3600" dirty="0" smtClean="0"/>
          </a:p>
          <a:p>
            <a:pPr lvl="1"/>
            <a:r>
              <a:rPr lang="en-US" altLang="en-US" sz="2400" dirty="0" smtClean="0"/>
              <a:t>For your patients</a:t>
            </a:r>
          </a:p>
          <a:p>
            <a:pPr lvl="1"/>
            <a:r>
              <a:rPr lang="en-US" altLang="en-US" sz="2400" dirty="0" smtClean="0"/>
              <a:t>For your colleagues</a:t>
            </a:r>
          </a:p>
          <a:p>
            <a:pPr lvl="1"/>
            <a:r>
              <a:rPr lang="en-US" altLang="en-US" sz="2400" dirty="0" smtClean="0"/>
              <a:t>For your students</a:t>
            </a:r>
          </a:p>
          <a:p>
            <a:pPr lvl="1"/>
            <a:r>
              <a:rPr lang="en-US" altLang="en-US" sz="2400" dirty="0" smtClean="0"/>
              <a:t>For those who do not have compassion                                                                   for you</a:t>
            </a:r>
          </a:p>
          <a:p>
            <a:pPr lvl="2"/>
            <a:r>
              <a:rPr lang="en-US" altLang="en-US" sz="2400" b="1" dirty="0" smtClean="0">
                <a:hlinkClick r:id="rId2"/>
              </a:rPr>
              <a:t>Matthew 5:44</a:t>
            </a:r>
            <a:r>
              <a:rPr lang="en-US" altLang="en-US" sz="2400" dirty="0" smtClean="0"/>
              <a:t> But I say to you, love </a:t>
            </a:r>
            <a:r>
              <a:rPr lang="en-US" altLang="en-US" sz="2400" b="1" dirty="0" smtClean="0"/>
              <a:t>your</a:t>
            </a:r>
            <a:r>
              <a:rPr lang="en-US" altLang="en-US" sz="2400" dirty="0" smtClean="0"/>
              <a:t> </a:t>
            </a:r>
            <a:r>
              <a:rPr lang="en-US" altLang="en-US" sz="2400" b="1" dirty="0" smtClean="0"/>
              <a:t>enemies</a:t>
            </a:r>
            <a:r>
              <a:rPr lang="en-US" altLang="en-US" sz="2400" dirty="0" smtClean="0"/>
              <a:t>, bless those who curse you, do good to those who hate you, and </a:t>
            </a:r>
            <a:r>
              <a:rPr lang="en-US" altLang="en-US" sz="2400" b="1" dirty="0" smtClean="0"/>
              <a:t>pray</a:t>
            </a:r>
            <a:r>
              <a:rPr lang="en-US" altLang="en-US" sz="2400" dirty="0" smtClean="0"/>
              <a:t> </a:t>
            </a:r>
            <a:r>
              <a:rPr lang="en-US" altLang="en-US" sz="2400" b="1" dirty="0" smtClean="0"/>
              <a:t>for</a:t>
            </a:r>
            <a:r>
              <a:rPr lang="en-US" altLang="en-US" sz="2400" dirty="0" smtClean="0"/>
              <a:t> those who spitefully use you and persecute you,</a:t>
            </a:r>
          </a:p>
          <a:p>
            <a:pPr lvl="2"/>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1066800"/>
            <a:ext cx="7996238" cy="1143000"/>
          </a:xfrm>
        </p:spPr>
        <p:txBody>
          <a:bodyPr/>
          <a:lstStyle/>
          <a:p>
            <a:r>
              <a:rPr lang="en-US" altLang="en-US" dirty="0" smtClean="0"/>
              <a:t>COMPASSI</a:t>
            </a:r>
            <a:r>
              <a:rPr lang="en-US" altLang="en-US" sz="6000" dirty="0" smtClean="0"/>
              <a:t>O</a:t>
            </a:r>
            <a:r>
              <a:rPr lang="en-US" altLang="en-US" dirty="0" smtClean="0"/>
              <a:t>NATE</a:t>
            </a:r>
          </a:p>
        </p:txBody>
      </p:sp>
      <p:sp>
        <p:nvSpPr>
          <p:cNvPr id="16387" name="Content Placeholder 2"/>
          <p:cNvSpPr>
            <a:spLocks noGrp="1"/>
          </p:cNvSpPr>
          <p:nvPr>
            <p:ph idx="1"/>
          </p:nvPr>
        </p:nvSpPr>
        <p:spPr>
          <a:xfrm>
            <a:off x="1371600" y="2362200"/>
            <a:ext cx="7391400" cy="4114800"/>
          </a:xfrm>
        </p:spPr>
        <p:txBody>
          <a:bodyPr/>
          <a:lstStyle/>
          <a:p>
            <a:pPr marL="169863" lvl="1" indent="-169863">
              <a:buClr>
                <a:srgbClr val="901C3B"/>
              </a:buClr>
              <a:buFontTx/>
              <a:buChar char="»"/>
              <a:defRPr/>
            </a:pPr>
            <a:r>
              <a:rPr lang="en-US" altLang="en-US" sz="3600" dirty="0" smtClean="0"/>
              <a:t>Offering </a:t>
            </a:r>
            <a:r>
              <a:rPr lang="en-US" altLang="en-US" sz="3600" dirty="0" smtClean="0"/>
              <a:t>Individualized</a:t>
            </a:r>
            <a:r>
              <a:rPr lang="en-US" altLang="en-US" sz="2400" dirty="0" smtClean="0"/>
              <a:t> </a:t>
            </a:r>
            <a:r>
              <a:rPr lang="en-US" altLang="en-US" sz="3600" dirty="0" smtClean="0"/>
              <a:t>Care</a:t>
            </a:r>
            <a:endParaRPr lang="en-US" altLang="en-US" sz="3600" dirty="0" smtClean="0"/>
          </a:p>
          <a:p>
            <a:pPr marL="284163" lvl="1" indent="0">
              <a:buFontTx/>
              <a:buNone/>
              <a:defRPr/>
            </a:pPr>
            <a:r>
              <a:rPr lang="en-US" altLang="en-US" sz="2400" dirty="0" smtClean="0"/>
              <a:t>“</a:t>
            </a:r>
            <a:r>
              <a:rPr lang="en-US" altLang="en-US" sz="2400" dirty="0" smtClean="0"/>
              <a:t>The greatest thing we have to offer our people [patients, students, colleagues], is not our education. It is not our good ideas.  It isn’t even our gifts and abilities.  It is the fruit of the time we have spent with the Savior, the utterly unique and unparalleled thing that </a:t>
            </a:r>
            <a:r>
              <a:rPr lang="en-US" altLang="en-US" sz="2400" dirty="0" smtClean="0"/>
              <a:t>happens </a:t>
            </a:r>
            <a:r>
              <a:rPr lang="en-US" altLang="en-US" sz="2400" dirty="0" smtClean="0"/>
              <a:t>when we are simply in His presence.” </a:t>
            </a:r>
            <a:r>
              <a:rPr lang="en-US" altLang="en-US" sz="2000" dirty="0" smtClean="0"/>
              <a:t>(</a:t>
            </a:r>
            <a:r>
              <a:rPr lang="en-US" sz="2000" dirty="0" smtClean="0"/>
              <a:t>Ben Patterson) </a:t>
            </a:r>
            <a:endParaRPr lang="en-US" sz="2000" dirty="0" smtClean="0"/>
          </a:p>
          <a:p>
            <a:pPr marL="284163" lvl="1" indent="0">
              <a:buFontTx/>
              <a:buNone/>
              <a:defRPr/>
            </a:pPr>
            <a:r>
              <a:rPr lang="en-US" altLang="en-US" sz="4000" dirty="0" smtClean="0">
                <a:solidFill>
                  <a:srgbClr val="C00000"/>
                </a:solidFill>
              </a:rPr>
              <a:t>Prism  </a:t>
            </a:r>
            <a:r>
              <a:rPr lang="en-US" altLang="en-US" sz="2000" dirty="0" smtClean="0"/>
              <a:t> </a:t>
            </a:r>
            <a:endParaRPr lang="en-US" altLang="en-US" sz="2000" dirty="0" smtClean="0"/>
          </a:p>
          <a:p>
            <a:pPr marL="630238" lvl="2" indent="0">
              <a:buFont typeface="Times" pitchFamily="-28" charset="0"/>
              <a:buNone/>
              <a:defRPr/>
            </a:pPr>
            <a:endParaRPr lang="en-US"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COMPASSIO</a:t>
            </a:r>
            <a:r>
              <a:rPr lang="en-US" altLang="en-US" sz="6600" smtClean="0"/>
              <a:t>N</a:t>
            </a:r>
            <a:r>
              <a:rPr lang="en-US" altLang="en-US" smtClean="0"/>
              <a:t>ATE</a:t>
            </a:r>
          </a:p>
        </p:txBody>
      </p:sp>
      <p:sp>
        <p:nvSpPr>
          <p:cNvPr id="17411" name="Content Placeholder 2"/>
          <p:cNvSpPr>
            <a:spLocks noGrp="1"/>
          </p:cNvSpPr>
          <p:nvPr>
            <p:ph idx="1"/>
          </p:nvPr>
        </p:nvSpPr>
        <p:spPr>
          <a:xfrm>
            <a:off x="2133600" y="2743200"/>
            <a:ext cx="5562600" cy="4114800"/>
          </a:xfrm>
        </p:spPr>
        <p:txBody>
          <a:bodyPr/>
          <a:lstStyle/>
          <a:p>
            <a:r>
              <a:rPr lang="en-US" altLang="en-US" sz="3200" dirty="0" smtClean="0"/>
              <a:t>Nurturing</a:t>
            </a:r>
          </a:p>
          <a:p>
            <a:pPr lvl="1"/>
            <a:r>
              <a:rPr lang="en-US" altLang="en-US" sz="2400" dirty="0" smtClean="0"/>
              <a:t>Going beyond caring to nurturing the soul by providing</a:t>
            </a:r>
          </a:p>
          <a:p>
            <a:pPr lvl="2"/>
            <a:r>
              <a:rPr lang="en-US" altLang="en-US" sz="2400" dirty="0" smtClean="0"/>
              <a:t>Water</a:t>
            </a:r>
          </a:p>
          <a:p>
            <a:pPr lvl="2"/>
            <a:r>
              <a:rPr lang="en-US" altLang="en-US" sz="2400" dirty="0" smtClean="0"/>
              <a:t>Sunshine</a:t>
            </a:r>
          </a:p>
          <a:p>
            <a:pPr lvl="2"/>
            <a:r>
              <a:rPr lang="en-US" altLang="en-US" sz="2400" dirty="0" smtClean="0"/>
              <a:t>Fertile soil </a:t>
            </a:r>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7996237" cy="1143000"/>
          </a:xfrm>
        </p:spPr>
        <p:txBody>
          <a:bodyPr/>
          <a:lstStyle/>
          <a:p>
            <a:r>
              <a:rPr lang="en-US" sz="4000" b="1" dirty="0" smtClean="0"/>
              <a:t>Curriculum</a:t>
            </a:r>
            <a:endParaRPr lang="en-US" sz="4000" b="1" dirty="0"/>
          </a:p>
        </p:txBody>
      </p:sp>
      <p:sp>
        <p:nvSpPr>
          <p:cNvPr id="3" name="Content Placeholder 2"/>
          <p:cNvSpPr>
            <a:spLocks noGrp="1"/>
          </p:cNvSpPr>
          <p:nvPr>
            <p:ph idx="1"/>
          </p:nvPr>
        </p:nvSpPr>
        <p:spPr>
          <a:xfrm>
            <a:off x="762000" y="2209800"/>
            <a:ext cx="8077200" cy="4114800"/>
          </a:xfrm>
        </p:spPr>
        <p:txBody>
          <a:bodyPr/>
          <a:lstStyle/>
          <a:p>
            <a:pPr>
              <a:buNone/>
            </a:pPr>
            <a:r>
              <a:rPr lang="en-US" sz="2400" dirty="0" smtClean="0"/>
              <a:t>The systematic, formal method of </a:t>
            </a:r>
            <a:r>
              <a:rPr lang="en-US" sz="2400" b="1" dirty="0" smtClean="0">
                <a:solidFill>
                  <a:srgbClr val="901C3B"/>
                </a:solidFill>
              </a:rPr>
              <a:t>transmitting knowledge</a:t>
            </a:r>
            <a:r>
              <a:rPr lang="en-US" sz="2400" dirty="0" smtClean="0"/>
              <a:t> in an academic setting.</a:t>
            </a:r>
          </a:p>
          <a:p>
            <a:pPr marL="741363" lvl="1" indent="-457200">
              <a:buFont typeface="+mj-lt"/>
              <a:buAutoNum type="arabicPeriod"/>
            </a:pPr>
            <a:r>
              <a:rPr lang="en-US" sz="2400" dirty="0" smtClean="0"/>
              <a:t>Is knowledge transmitted or is it individually built upon </a:t>
            </a:r>
            <a:r>
              <a:rPr lang="en-US" sz="2400" b="1" dirty="0" smtClean="0">
                <a:solidFill>
                  <a:srgbClr val="901C3B"/>
                </a:solidFill>
              </a:rPr>
              <a:t>information</a:t>
            </a:r>
            <a:r>
              <a:rPr lang="en-US" sz="2400" dirty="0" smtClean="0"/>
              <a:t>?</a:t>
            </a:r>
          </a:p>
          <a:p>
            <a:pPr marL="741363" lvl="1" indent="-457200">
              <a:buFont typeface="+mj-lt"/>
              <a:buAutoNum type="arabicPeriod"/>
            </a:pPr>
            <a:r>
              <a:rPr lang="en-US" sz="2400" dirty="0" smtClean="0"/>
              <a:t>Can </a:t>
            </a:r>
            <a:r>
              <a:rPr lang="en-US" sz="2400" dirty="0" smtClean="0"/>
              <a:t>information be delivered in a vacuum void of </a:t>
            </a:r>
            <a:r>
              <a:rPr lang="en-US" sz="2400" b="1" dirty="0" smtClean="0">
                <a:solidFill>
                  <a:srgbClr val="901C3B"/>
                </a:solidFill>
              </a:rPr>
              <a:t>feelings and attitudes</a:t>
            </a:r>
            <a:r>
              <a:rPr lang="en-US" sz="2400" dirty="0" smtClean="0"/>
              <a:t>? (Charismatic power, passion)</a:t>
            </a:r>
            <a:endParaRPr lang="en-US" sz="2400" dirty="0" smtClean="0"/>
          </a:p>
          <a:p>
            <a:pPr marL="741363" lvl="1" indent="-457200">
              <a:buFont typeface="+mj-lt"/>
              <a:buAutoNum type="arabicPeriod"/>
            </a:pPr>
            <a:r>
              <a:rPr lang="en-US" sz="2400" dirty="0" smtClean="0"/>
              <a:t>Are </a:t>
            </a:r>
            <a:r>
              <a:rPr lang="en-US" sz="2400" dirty="0" smtClean="0"/>
              <a:t>the three domains of learning included in the </a:t>
            </a:r>
            <a:r>
              <a:rPr lang="en-US" sz="2400" dirty="0" smtClean="0"/>
              <a:t>curriculum?   Cognitive </a:t>
            </a:r>
            <a:r>
              <a:rPr lang="en-US" sz="2400" dirty="0" smtClean="0"/>
              <a:t>– </a:t>
            </a:r>
            <a:r>
              <a:rPr lang="en-US" sz="2400" dirty="0" smtClean="0"/>
              <a:t>knowledge</a:t>
            </a:r>
            <a:r>
              <a:rPr lang="en-US" sz="2400" dirty="0" smtClean="0"/>
              <a:t> </a:t>
            </a:r>
          </a:p>
          <a:p>
            <a:pPr marL="741363" lvl="1" indent="-457200">
              <a:buNone/>
            </a:pPr>
            <a:r>
              <a:rPr lang="en-US" sz="2400" dirty="0" smtClean="0"/>
              <a:t>      </a:t>
            </a:r>
            <a:r>
              <a:rPr lang="en-US" sz="2400" dirty="0" smtClean="0"/>
              <a:t>Psychomotor </a:t>
            </a:r>
            <a:r>
              <a:rPr lang="en-US" sz="2400" dirty="0" smtClean="0"/>
              <a:t>– skills</a:t>
            </a:r>
          </a:p>
          <a:p>
            <a:pPr lvl="2">
              <a:buNone/>
            </a:pPr>
            <a:r>
              <a:rPr lang="en-US" sz="2400" dirty="0" smtClean="0"/>
              <a:t>  Affective </a:t>
            </a:r>
            <a:r>
              <a:rPr lang="en-US" sz="2400" dirty="0" smtClean="0"/>
              <a:t>– feelings and attitudes </a:t>
            </a:r>
          </a:p>
          <a:p>
            <a:pPr lvl="1"/>
            <a:endParaRPr lang="en-US" sz="2400" dirty="0" smtClean="0"/>
          </a:p>
          <a:p>
            <a:pPr lvl="1"/>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COMPASSION</a:t>
            </a:r>
            <a:r>
              <a:rPr lang="en-US" altLang="en-US" sz="6600" dirty="0" smtClean="0"/>
              <a:t>A</a:t>
            </a:r>
            <a:r>
              <a:rPr lang="en-US" altLang="en-US" dirty="0" smtClean="0"/>
              <a:t>TE</a:t>
            </a:r>
          </a:p>
        </p:txBody>
      </p:sp>
      <p:sp>
        <p:nvSpPr>
          <p:cNvPr id="18435" name="Content Placeholder 2"/>
          <p:cNvSpPr>
            <a:spLocks noGrp="1"/>
          </p:cNvSpPr>
          <p:nvPr>
            <p:ph idx="1"/>
          </p:nvPr>
        </p:nvSpPr>
        <p:spPr>
          <a:xfrm>
            <a:off x="1752600" y="3048000"/>
            <a:ext cx="5410200" cy="4114800"/>
          </a:xfrm>
        </p:spPr>
        <p:txBody>
          <a:bodyPr/>
          <a:lstStyle/>
          <a:p>
            <a:r>
              <a:rPr lang="en-US" altLang="en-US" sz="3200" dirty="0" smtClean="0"/>
              <a:t>Advocating</a:t>
            </a:r>
          </a:p>
          <a:p>
            <a:pPr lvl="1"/>
            <a:r>
              <a:rPr lang="en-US" altLang="en-US" sz="2400" dirty="0" smtClean="0"/>
              <a:t>Protecting</a:t>
            </a:r>
          </a:p>
          <a:p>
            <a:pPr lvl="1"/>
            <a:r>
              <a:rPr lang="en-US" altLang="en-US" sz="2400" dirty="0" smtClean="0"/>
              <a:t>Ensuring fair treatment</a:t>
            </a:r>
          </a:p>
          <a:p>
            <a:pPr lvl="1"/>
            <a:r>
              <a:rPr lang="en-US" altLang="en-US" sz="2400" dirty="0" smtClean="0"/>
              <a:t>Intervening in behalf of the patient, the student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COMPASSIONA</a:t>
            </a:r>
            <a:r>
              <a:rPr lang="en-US" altLang="en-US" sz="6600" dirty="0" smtClean="0"/>
              <a:t>T</a:t>
            </a:r>
            <a:r>
              <a:rPr lang="en-US" altLang="en-US" dirty="0" smtClean="0"/>
              <a:t>E</a:t>
            </a:r>
          </a:p>
        </p:txBody>
      </p:sp>
      <p:sp>
        <p:nvSpPr>
          <p:cNvPr id="19459" name="Content Placeholder 2"/>
          <p:cNvSpPr>
            <a:spLocks noGrp="1"/>
          </p:cNvSpPr>
          <p:nvPr>
            <p:ph idx="1"/>
          </p:nvPr>
        </p:nvSpPr>
        <p:spPr>
          <a:xfrm>
            <a:off x="914400" y="2438400"/>
            <a:ext cx="7996238" cy="4114800"/>
          </a:xfrm>
        </p:spPr>
        <p:txBody>
          <a:bodyPr/>
          <a:lstStyle/>
          <a:p>
            <a:pPr>
              <a:defRPr/>
            </a:pPr>
            <a:r>
              <a:rPr lang="en-US" altLang="en-US" sz="3200" dirty="0" smtClean="0"/>
              <a:t>Transforming  </a:t>
            </a:r>
          </a:p>
          <a:p>
            <a:pPr lvl="1">
              <a:defRPr/>
            </a:pPr>
            <a:r>
              <a:rPr lang="en-US" altLang="en-US" sz="2400" dirty="0" smtClean="0"/>
              <a:t>Start with yourself</a:t>
            </a:r>
          </a:p>
          <a:p>
            <a:pPr lvl="2">
              <a:defRPr/>
            </a:pPr>
            <a:r>
              <a:rPr lang="en-US" altLang="en-US" sz="2000" b="1" dirty="0" smtClean="0"/>
              <a:t>Romans 12:2 </a:t>
            </a:r>
            <a:r>
              <a:rPr lang="en-US" altLang="en-US" sz="2000" dirty="0" smtClean="0"/>
              <a:t>Do not be conformed to this world, but be transformed </a:t>
            </a:r>
          </a:p>
          <a:p>
            <a:pPr lvl="1">
              <a:defRPr/>
            </a:pPr>
            <a:r>
              <a:rPr lang="en-US" altLang="en-US" sz="2400" dirty="0" smtClean="0"/>
              <a:t>Be a change agent within your sphere of influence</a:t>
            </a:r>
          </a:p>
          <a:p>
            <a:pPr lvl="1">
              <a:defRPr/>
            </a:pPr>
            <a:r>
              <a:rPr lang="en-US" altLang="en-US" sz="2400" dirty="0" smtClean="0"/>
              <a:t>Ask God to increase your territory for His sake </a:t>
            </a:r>
          </a:p>
          <a:p>
            <a:pPr lvl="1">
              <a:buNone/>
              <a:defRPr/>
            </a:pPr>
            <a:r>
              <a:rPr lang="en-US" altLang="en-US" sz="2400" b="1" dirty="0" smtClean="0"/>
              <a:t>1 Chronicles 4:10</a:t>
            </a:r>
          </a:p>
          <a:p>
            <a:pPr marL="284163" lvl="1" indent="0">
              <a:buFontTx/>
              <a:buNone/>
              <a:defRPr/>
            </a:pPr>
            <a:r>
              <a:rPr lang="en-US" sz="2000" dirty="0" err="1" smtClean="0"/>
              <a:t>Jabez</a:t>
            </a:r>
            <a:r>
              <a:rPr lang="en-US" sz="2000" dirty="0" smtClean="0"/>
              <a:t> cried out to the God of Israel, “Oh, that you would bless me and enlarge my territory! Let your hand be with me, and keep me from harm so that I will be free from pain.” And God granted his request.</a:t>
            </a:r>
            <a:endParaRPr lang="en-US" altLang="en-US"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COMPASSIONAT</a:t>
            </a:r>
            <a:r>
              <a:rPr lang="en-US" altLang="en-US" sz="6600" dirty="0" smtClean="0"/>
              <a:t>E</a:t>
            </a:r>
          </a:p>
        </p:txBody>
      </p:sp>
      <p:sp>
        <p:nvSpPr>
          <p:cNvPr id="20483" name="Content Placeholder 2"/>
          <p:cNvSpPr>
            <a:spLocks noGrp="1"/>
          </p:cNvSpPr>
          <p:nvPr>
            <p:ph idx="1"/>
          </p:nvPr>
        </p:nvSpPr>
        <p:spPr>
          <a:xfrm>
            <a:off x="762000" y="2743200"/>
            <a:ext cx="7772400" cy="4114800"/>
          </a:xfrm>
        </p:spPr>
        <p:txBody>
          <a:bodyPr/>
          <a:lstStyle/>
          <a:p>
            <a:r>
              <a:rPr lang="en-US" altLang="en-US" sz="3200" dirty="0" smtClean="0"/>
              <a:t>Empowering/educating </a:t>
            </a:r>
          </a:p>
          <a:p>
            <a:pPr lvl="1"/>
            <a:r>
              <a:rPr lang="en-US" altLang="en-US" sz="2400" dirty="0" smtClean="0"/>
              <a:t>Yourself- being empowered by the Holy Spirit</a:t>
            </a:r>
          </a:p>
          <a:p>
            <a:pPr lvl="2"/>
            <a:r>
              <a:rPr lang="en-US" altLang="en-US" sz="2400" dirty="0" smtClean="0"/>
              <a:t>Commit to lifelong learning</a:t>
            </a:r>
          </a:p>
          <a:p>
            <a:pPr lvl="1"/>
            <a:r>
              <a:rPr lang="en-US" altLang="en-US" sz="2400" dirty="0" smtClean="0"/>
              <a:t>Others</a:t>
            </a:r>
          </a:p>
          <a:p>
            <a:pPr lvl="2"/>
            <a:r>
              <a:rPr lang="en-US" altLang="en-US" sz="2400" dirty="0" smtClean="0"/>
              <a:t>Advocating for your clients and families</a:t>
            </a:r>
          </a:p>
          <a:p>
            <a:pPr lvl="2"/>
            <a:r>
              <a:rPr lang="en-US" altLang="en-US" sz="2400" dirty="0" smtClean="0"/>
              <a:t>Inspiring others to lifelong learning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6858000" y="4419600"/>
            <a:ext cx="1219200" cy="6096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endParaRPr>
          </a:p>
        </p:txBody>
      </p:sp>
      <p:sp>
        <p:nvSpPr>
          <p:cNvPr id="4" name="Oval 3"/>
          <p:cNvSpPr/>
          <p:nvPr/>
        </p:nvSpPr>
        <p:spPr bwMode="auto">
          <a:xfrm>
            <a:off x="457200" y="6248400"/>
            <a:ext cx="2590800" cy="6096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endParaRPr>
          </a:p>
        </p:txBody>
      </p:sp>
      <p:sp>
        <p:nvSpPr>
          <p:cNvPr id="3" name="Oval 2"/>
          <p:cNvSpPr/>
          <p:nvPr/>
        </p:nvSpPr>
        <p:spPr bwMode="auto">
          <a:xfrm>
            <a:off x="381000" y="1066800"/>
            <a:ext cx="2590800" cy="5334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PE"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endParaRPr>
          </a:p>
        </p:txBody>
      </p:sp>
      <p:sp>
        <p:nvSpPr>
          <p:cNvPr id="7170" name="Content Placeholder 2"/>
          <p:cNvSpPr>
            <a:spLocks noGrp="1"/>
          </p:cNvSpPr>
          <p:nvPr>
            <p:ph idx="1"/>
          </p:nvPr>
        </p:nvSpPr>
        <p:spPr>
          <a:xfrm>
            <a:off x="609600" y="990600"/>
            <a:ext cx="8153400" cy="6019800"/>
          </a:xfrm>
        </p:spPr>
        <p:txBody>
          <a:bodyPr/>
          <a:lstStyle/>
          <a:p>
            <a:pPr marL="0" indent="0">
              <a:buFontTx/>
              <a:buNone/>
            </a:pPr>
            <a:r>
              <a:rPr lang="en-US" altLang="en-US" sz="2800" b="1" dirty="0" smtClean="0">
                <a:solidFill>
                  <a:schemeClr val="bg1"/>
                </a:solidFill>
              </a:rPr>
              <a:t>C </a:t>
            </a:r>
            <a:r>
              <a:rPr lang="en-US" altLang="en-US" sz="2800" b="1" dirty="0" err="1" smtClean="0">
                <a:solidFill>
                  <a:schemeClr val="bg1"/>
                </a:solidFill>
              </a:rPr>
              <a:t>onnecting</a:t>
            </a:r>
            <a:r>
              <a:rPr lang="en-US" altLang="en-US" sz="3200" b="1" dirty="0" smtClean="0">
                <a:solidFill>
                  <a:schemeClr val="bg1"/>
                </a:solidFill>
              </a:rPr>
              <a:t> </a:t>
            </a:r>
            <a:r>
              <a:rPr lang="en-US" altLang="en-US" sz="2800" b="1" dirty="0" smtClean="0">
                <a:solidFill>
                  <a:schemeClr val="bg1"/>
                </a:solidFill>
              </a:rPr>
              <a:t>                                                                                    </a:t>
            </a:r>
            <a:r>
              <a:rPr lang="en-US" altLang="en-US" sz="2800" b="1" dirty="0" smtClean="0"/>
              <a:t>O </a:t>
            </a:r>
            <a:r>
              <a:rPr lang="en-US" altLang="en-US" sz="2800" dirty="0" err="1" smtClean="0"/>
              <a:t>beying</a:t>
            </a:r>
            <a:r>
              <a:rPr lang="en-US" altLang="en-US" sz="2800" dirty="0" smtClean="0"/>
              <a:t>   </a:t>
            </a:r>
            <a:r>
              <a:rPr lang="en-US" altLang="en-US" sz="2800" b="1" dirty="0" smtClean="0"/>
              <a:t>                                                                         M </a:t>
            </a:r>
            <a:r>
              <a:rPr lang="en-US" altLang="en-US" sz="2800" dirty="0" err="1" smtClean="0"/>
              <a:t>odeling</a:t>
            </a:r>
            <a:r>
              <a:rPr lang="en-US" altLang="en-US" sz="2800" b="1" dirty="0" smtClean="0"/>
              <a:t>                                                                             P </a:t>
            </a:r>
            <a:r>
              <a:rPr lang="en-US" altLang="en-US" sz="2800" dirty="0" err="1" smtClean="0"/>
              <a:t>ardoning</a:t>
            </a:r>
            <a:r>
              <a:rPr lang="en-US" altLang="en-US" sz="2800" b="1" dirty="0" smtClean="0"/>
              <a:t>                                                                                      A </a:t>
            </a:r>
            <a:r>
              <a:rPr lang="en-US" altLang="en-US" sz="2800" dirty="0" err="1" smtClean="0"/>
              <a:t>ppreciating</a:t>
            </a:r>
            <a:r>
              <a:rPr lang="en-US" altLang="en-US" sz="2800" b="1" dirty="0" smtClean="0"/>
              <a:t>                                                                                        S</a:t>
            </a:r>
            <a:r>
              <a:rPr lang="en-US" altLang="en-US" sz="2800" dirty="0" smtClean="0"/>
              <a:t> </a:t>
            </a:r>
            <a:r>
              <a:rPr lang="en-US" altLang="en-US" sz="2800" dirty="0" err="1" smtClean="0"/>
              <a:t>avoring</a:t>
            </a:r>
            <a:r>
              <a:rPr lang="en-US" altLang="en-US" sz="2800" dirty="0" smtClean="0"/>
              <a:t>                                                                                        </a:t>
            </a:r>
            <a:r>
              <a:rPr lang="en-US" altLang="en-US" sz="2800" b="1" dirty="0" smtClean="0"/>
              <a:t>S </a:t>
            </a:r>
            <a:r>
              <a:rPr lang="en-US" altLang="en-US" sz="2800" dirty="0" smtClean="0"/>
              <a:t>haring</a:t>
            </a:r>
            <a:r>
              <a:rPr lang="en-US" altLang="en-US" sz="2800" b="1" dirty="0" smtClean="0"/>
              <a:t>                                                                                           </a:t>
            </a:r>
            <a:r>
              <a:rPr lang="en-US" altLang="en-US" sz="2800" b="1" dirty="0" smtClean="0">
                <a:solidFill>
                  <a:schemeClr val="bg1"/>
                </a:solidFill>
              </a:rPr>
              <a:t>I</a:t>
            </a:r>
            <a:r>
              <a:rPr lang="en-US" altLang="en-US" sz="2800" b="1" dirty="0" smtClean="0"/>
              <a:t>I </a:t>
            </a:r>
            <a:r>
              <a:rPr lang="en-US" altLang="en-US" sz="2800" dirty="0" err="1" smtClean="0"/>
              <a:t>nterceding</a:t>
            </a:r>
            <a:r>
              <a:rPr lang="en-US" altLang="en-US" sz="2800" dirty="0" smtClean="0"/>
              <a:t> </a:t>
            </a:r>
            <a:r>
              <a:rPr lang="en-US" altLang="en-US" sz="2800" b="1" dirty="0" smtClean="0"/>
              <a:t>                                                                                       O </a:t>
            </a:r>
            <a:r>
              <a:rPr lang="en-US" altLang="en-US" sz="2800" dirty="0" err="1" smtClean="0"/>
              <a:t>ffering</a:t>
            </a:r>
            <a:r>
              <a:rPr lang="en-US" altLang="en-US" sz="2800" b="1" dirty="0" smtClean="0"/>
              <a:t> </a:t>
            </a:r>
            <a:r>
              <a:rPr lang="en-US" altLang="en-US" sz="2800" dirty="0" smtClean="0"/>
              <a:t>compassionate individualized </a:t>
            </a:r>
            <a:r>
              <a:rPr lang="en-US" altLang="en-US" sz="2800" b="1" dirty="0" smtClean="0">
                <a:solidFill>
                  <a:schemeClr val="bg1"/>
                </a:solidFill>
              </a:rPr>
              <a:t>caring</a:t>
            </a:r>
            <a:r>
              <a:rPr lang="en-US" altLang="en-US" sz="2800" dirty="0" smtClean="0"/>
              <a:t> </a:t>
            </a:r>
            <a:r>
              <a:rPr lang="en-US" altLang="en-US" sz="2800" b="1" dirty="0" smtClean="0"/>
              <a:t>                                                                                     N </a:t>
            </a:r>
            <a:r>
              <a:rPr lang="en-US" altLang="en-US" sz="2800" dirty="0" err="1" smtClean="0"/>
              <a:t>urturing</a:t>
            </a:r>
            <a:r>
              <a:rPr lang="en-US" altLang="en-US" sz="2800" b="1" dirty="0" smtClean="0"/>
              <a:t>                                                                                      A </a:t>
            </a:r>
            <a:r>
              <a:rPr lang="en-US" altLang="en-US" sz="2800" dirty="0" err="1" smtClean="0"/>
              <a:t>dvocating</a:t>
            </a:r>
            <a:r>
              <a:rPr lang="en-US" altLang="en-US" sz="2800" b="1" dirty="0" smtClean="0"/>
              <a:t>                                                                                    T </a:t>
            </a:r>
            <a:r>
              <a:rPr lang="en-US" altLang="en-US" sz="2800" dirty="0" err="1" smtClean="0"/>
              <a:t>ransforming</a:t>
            </a:r>
            <a:r>
              <a:rPr lang="en-US" altLang="en-US" sz="2800" b="1" dirty="0" smtClean="0"/>
              <a:t> </a:t>
            </a:r>
          </a:p>
          <a:p>
            <a:pPr marL="0" indent="0">
              <a:buFontTx/>
              <a:buNone/>
            </a:pPr>
            <a:r>
              <a:rPr lang="en-US" altLang="en-US" sz="2800" b="1" dirty="0" smtClean="0">
                <a:solidFill>
                  <a:schemeClr val="bg1"/>
                </a:solidFill>
              </a:rPr>
              <a:t>E </a:t>
            </a:r>
            <a:r>
              <a:rPr lang="en-US" altLang="en-US" sz="2800" b="1" dirty="0" err="1" smtClean="0">
                <a:solidFill>
                  <a:schemeClr val="bg1"/>
                </a:solidFill>
              </a:rPr>
              <a:t>mpowering</a:t>
            </a:r>
            <a:r>
              <a:rPr lang="en-US" altLang="en-US" sz="2800" dirty="0" smtClean="0"/>
              <a:t>/ educating</a:t>
            </a:r>
            <a:endParaRPr lang="en-US" altLang="en-US" sz="2800" b="1" dirty="0" smtClean="0"/>
          </a:p>
        </p:txBody>
      </p:sp>
      <p:cxnSp>
        <p:nvCxnSpPr>
          <p:cNvPr id="7" name="Straight Connector 6"/>
          <p:cNvCxnSpPr/>
          <p:nvPr/>
        </p:nvCxnSpPr>
        <p:spPr bwMode="auto">
          <a:xfrm>
            <a:off x="2667000" y="1371600"/>
            <a:ext cx="4495800" cy="3124200"/>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9" name="Straight Connector 8"/>
          <p:cNvCxnSpPr/>
          <p:nvPr/>
        </p:nvCxnSpPr>
        <p:spPr bwMode="auto">
          <a:xfrm flipH="1">
            <a:off x="4648200" y="5029200"/>
            <a:ext cx="2514600" cy="144780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11" name="Straight Connector 10"/>
          <p:cNvCxnSpPr>
            <a:stCxn id="3" idx="2"/>
          </p:cNvCxnSpPr>
          <p:nvPr/>
        </p:nvCxnSpPr>
        <p:spPr bwMode="auto">
          <a:xfrm>
            <a:off x="381000" y="1333500"/>
            <a:ext cx="0" cy="506730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dirty="0" smtClean="0"/>
              <a:t>Christ as a model for nurses</a:t>
            </a:r>
          </a:p>
        </p:txBody>
      </p:sp>
      <p:sp>
        <p:nvSpPr>
          <p:cNvPr id="3" name="Content Placeholder 2"/>
          <p:cNvSpPr>
            <a:spLocks noGrp="1"/>
          </p:cNvSpPr>
          <p:nvPr>
            <p:ph idx="1"/>
          </p:nvPr>
        </p:nvSpPr>
        <p:spPr>
          <a:xfrm>
            <a:off x="1147763" y="2362200"/>
            <a:ext cx="7996237" cy="4114800"/>
          </a:xfrm>
        </p:spPr>
        <p:txBody>
          <a:bodyPr/>
          <a:lstStyle/>
          <a:p>
            <a:pPr>
              <a:defRPr/>
            </a:pPr>
            <a:endParaRPr lang="en-US" sz="2400" dirty="0" smtClean="0"/>
          </a:p>
          <a:p>
            <a:pPr>
              <a:defRPr/>
            </a:pPr>
            <a:r>
              <a:rPr lang="en-US" sz="2400" dirty="0" smtClean="0"/>
              <a:t>Assessment – right to the heart</a:t>
            </a:r>
          </a:p>
          <a:p>
            <a:pPr>
              <a:defRPr/>
            </a:pPr>
            <a:r>
              <a:rPr lang="en-US" sz="2400" dirty="0" smtClean="0"/>
              <a:t>Nursing diagnosis – human response to brokenness</a:t>
            </a:r>
            <a:endParaRPr lang="en-US" sz="2000" dirty="0" smtClean="0"/>
          </a:p>
          <a:p>
            <a:pPr>
              <a:defRPr/>
            </a:pPr>
            <a:r>
              <a:rPr lang="en-US" sz="2400" dirty="0" smtClean="0"/>
              <a:t>Plan of care – connect with God</a:t>
            </a:r>
          </a:p>
          <a:p>
            <a:pPr>
              <a:defRPr/>
            </a:pPr>
            <a:r>
              <a:rPr lang="en-US" sz="2400" dirty="0" smtClean="0"/>
              <a:t>Therapeutic treatment – individualized</a:t>
            </a:r>
          </a:p>
          <a:p>
            <a:pPr>
              <a:defRPr/>
            </a:pPr>
            <a:r>
              <a:rPr lang="en-US" sz="2400" dirty="0" smtClean="0"/>
              <a:t>Intensive care treatment – individualized </a:t>
            </a:r>
          </a:p>
          <a:p>
            <a:pPr>
              <a:defRPr/>
            </a:pPr>
            <a:r>
              <a:rPr lang="en-US" sz="2400" dirty="0" smtClean="0"/>
              <a:t>Patient education - individualized</a:t>
            </a:r>
          </a:p>
          <a:p>
            <a:pPr>
              <a:defRPr/>
            </a:pP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noChangeAspect="1"/>
          </p:cNvGraphicFramePr>
          <p:nvPr/>
        </p:nvGraphicFramePr>
        <p:xfrm>
          <a:off x="1" y="0"/>
          <a:ext cx="9195114" cy="7149966"/>
        </p:xfrm>
        <a:graphic>
          <a:graphicData uri="http://schemas.openxmlformats.org/presentationml/2006/ole">
            <p:oleObj spid="_x0000_s171010" name="Acrobat Document" r:id="rId3" imgW="10281600" imgH="8001000" progId="AcroExch.Document.DC">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Transmitting the constructs of the framework  through the curriculum</a:t>
            </a:r>
            <a:endParaRPr lang="en-US" b="1" dirty="0"/>
          </a:p>
        </p:txBody>
      </p:sp>
      <p:sp>
        <p:nvSpPr>
          <p:cNvPr id="3" name="Content Placeholder 2"/>
          <p:cNvSpPr>
            <a:spLocks noGrp="1"/>
          </p:cNvSpPr>
          <p:nvPr>
            <p:ph idx="1"/>
          </p:nvPr>
        </p:nvSpPr>
        <p:spPr>
          <a:xfrm>
            <a:off x="2138363" y="3048000"/>
            <a:ext cx="7005637" cy="4114800"/>
          </a:xfrm>
        </p:spPr>
        <p:txBody>
          <a:bodyPr/>
          <a:lstStyle/>
          <a:p>
            <a:r>
              <a:rPr lang="en-US" sz="2400" dirty="0" smtClean="0"/>
              <a:t>Caring</a:t>
            </a:r>
          </a:p>
          <a:p>
            <a:r>
              <a:rPr lang="en-US" sz="2400" dirty="0" smtClean="0"/>
              <a:t>Connecting </a:t>
            </a:r>
          </a:p>
          <a:p>
            <a:r>
              <a:rPr lang="en-US" sz="2400" dirty="0" smtClean="0"/>
              <a:t>Empowering</a:t>
            </a:r>
          </a:p>
          <a:p>
            <a:r>
              <a:rPr lang="en-US" sz="2400" dirty="0" smtClean="0"/>
              <a:t>Can these be transmitted by delivering information ?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09600" y="3124200"/>
            <a:ext cx="8229600" cy="3455987"/>
          </a:xfrm>
        </p:spPr>
        <p:txBody>
          <a:bodyPr/>
          <a:lstStyle/>
          <a:p>
            <a:pPr lvl="1" eaLnBrk="1" hangingPunct="1"/>
            <a:r>
              <a:rPr lang="en-US" sz="2400" noProof="0" dirty="0" smtClean="0"/>
              <a:t>Philosophy/mission statement</a:t>
            </a:r>
          </a:p>
          <a:p>
            <a:pPr lvl="1" eaLnBrk="1" hangingPunct="1"/>
            <a:r>
              <a:rPr lang="en-US" sz="2400" noProof="0" dirty="0" smtClean="0"/>
              <a:t>Conceptual model/Theoretical Framework</a:t>
            </a:r>
          </a:p>
          <a:p>
            <a:pPr lvl="1" eaLnBrk="1" hangingPunct="1"/>
            <a:r>
              <a:rPr lang="en-US" sz="2400" noProof="0" dirty="0" smtClean="0"/>
              <a:t>Plan of studies (courses)</a:t>
            </a:r>
          </a:p>
          <a:p>
            <a:pPr lvl="1" eaLnBrk="1" hangingPunct="1"/>
            <a:r>
              <a:rPr lang="en-US" sz="2400" noProof="0" dirty="0" smtClean="0"/>
              <a:t>Objectives leveled by course, year, and end of program</a:t>
            </a:r>
          </a:p>
          <a:p>
            <a:pPr lvl="1" eaLnBrk="1" hangingPunct="1"/>
            <a:r>
              <a:rPr lang="en-US" sz="2400" noProof="0" dirty="0" smtClean="0"/>
              <a:t>Content and learning experiences for each course</a:t>
            </a:r>
          </a:p>
          <a:p>
            <a:pPr eaLnBrk="1" hangingPunct="1">
              <a:buFontTx/>
              <a:buNone/>
            </a:pPr>
            <a:endParaRPr lang="en-US" sz="2400" noProof="0" dirty="0" smtClean="0"/>
          </a:p>
        </p:txBody>
      </p:sp>
      <p:sp>
        <p:nvSpPr>
          <p:cNvPr id="15362" name="Rectangle 2"/>
          <p:cNvSpPr>
            <a:spLocks noGrp="1" noChangeArrowheads="1"/>
          </p:cNvSpPr>
          <p:nvPr>
            <p:ph type="title"/>
          </p:nvPr>
        </p:nvSpPr>
        <p:spPr>
          <a:xfrm>
            <a:off x="0" y="1600200"/>
            <a:ext cx="9144000" cy="1143000"/>
          </a:xfrm>
        </p:spPr>
        <p:txBody>
          <a:bodyPr>
            <a:normAutofit/>
          </a:bodyPr>
          <a:lstStyle/>
          <a:p>
            <a:pPr algn="ctr" eaLnBrk="1" hangingPunct="1">
              <a:defRPr/>
            </a:pPr>
            <a:r>
              <a:rPr lang="en-US" b="1" noProof="0" dirty="0" smtClean="0">
                <a:effectLst>
                  <a:outerShdw blurRad="38100" dist="38100" dir="2700000" algn="tl">
                    <a:srgbClr val="FFFFFF"/>
                  </a:outerShdw>
                </a:effectLst>
              </a:rPr>
              <a:t>Traditional approach to curriculum development</a:t>
            </a:r>
          </a:p>
        </p:txBody>
      </p:sp>
      <p:sp>
        <p:nvSpPr>
          <p:cNvPr id="8196" name="Text Box 4"/>
          <p:cNvSpPr txBox="1">
            <a:spLocks noChangeArrowheads="1"/>
          </p:cNvSpPr>
          <p:nvPr/>
        </p:nvSpPr>
        <p:spPr bwMode="auto">
          <a:xfrm>
            <a:off x="228600" y="5791200"/>
            <a:ext cx="8569325" cy="403225"/>
          </a:xfrm>
          <a:prstGeom prst="rect">
            <a:avLst/>
          </a:prstGeom>
          <a:noFill/>
          <a:ln w="6350">
            <a:solidFill>
              <a:schemeClr val="tx1"/>
            </a:solidFill>
            <a:miter lim="800000"/>
            <a:headEnd/>
            <a:tailEnd/>
          </a:ln>
        </p:spPr>
        <p:txBody>
          <a:bodyPr>
            <a:spAutoFit/>
          </a:bodyPr>
          <a:lstStyle/>
          <a:p>
            <a:pPr algn="ctr">
              <a:spcBef>
                <a:spcPct val="50000"/>
              </a:spcBef>
            </a:pPr>
            <a:r>
              <a:rPr lang="en-US" sz="2000" dirty="0"/>
              <a:t>Provides a systematic, logical, mechanistic sequence of activities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990600" y="3352800"/>
            <a:ext cx="7996237" cy="4114800"/>
          </a:xfrm>
        </p:spPr>
        <p:txBody>
          <a:bodyPr/>
          <a:lstStyle/>
          <a:p>
            <a:pPr eaLnBrk="1" hangingPunct="1"/>
            <a:r>
              <a:rPr lang="en-US" sz="2400" noProof="0" dirty="0" smtClean="0"/>
              <a:t>Assumes </a:t>
            </a:r>
          </a:p>
          <a:p>
            <a:pPr lvl="1" eaLnBrk="1" hangingPunct="1"/>
            <a:r>
              <a:rPr lang="en-US" sz="2400" noProof="0" dirty="0" smtClean="0"/>
              <a:t>Learning is logical, sequential, orderly</a:t>
            </a:r>
          </a:p>
          <a:p>
            <a:pPr lvl="1" eaLnBrk="1" hangingPunct="1"/>
            <a:r>
              <a:rPr lang="en-US" sz="2400" noProof="0" dirty="0" smtClean="0"/>
              <a:t>Faculty can exert control over knowledge</a:t>
            </a:r>
          </a:p>
          <a:p>
            <a:pPr eaLnBrk="1" hangingPunct="1"/>
            <a:r>
              <a:rPr lang="en-US" sz="2400" noProof="0" dirty="0" smtClean="0"/>
              <a:t>Results in overloaded curriculum</a:t>
            </a:r>
          </a:p>
          <a:p>
            <a:pPr lvl="1" eaLnBrk="1" hangingPunct="1"/>
            <a:r>
              <a:rPr lang="en-US" sz="2400" noProof="0" dirty="0" smtClean="0"/>
              <a:t>Must know</a:t>
            </a:r>
          </a:p>
          <a:p>
            <a:pPr lvl="1" eaLnBrk="1" hangingPunct="1"/>
            <a:r>
              <a:rPr lang="en-US" sz="2400" noProof="0" dirty="0" smtClean="0"/>
              <a:t>Nice to know</a:t>
            </a:r>
          </a:p>
        </p:txBody>
      </p:sp>
      <p:sp>
        <p:nvSpPr>
          <p:cNvPr id="16386" name="Rectangle 2"/>
          <p:cNvSpPr>
            <a:spLocks noGrp="1" noChangeArrowheads="1"/>
          </p:cNvSpPr>
          <p:nvPr>
            <p:ph type="title"/>
          </p:nvPr>
        </p:nvSpPr>
        <p:spPr>
          <a:xfrm>
            <a:off x="358775" y="1524000"/>
            <a:ext cx="8251825" cy="1143000"/>
          </a:xfrm>
        </p:spPr>
        <p:txBody>
          <a:bodyPr>
            <a:normAutofit/>
          </a:bodyPr>
          <a:lstStyle/>
          <a:p>
            <a:pPr eaLnBrk="1" hangingPunct="1">
              <a:defRPr/>
            </a:pPr>
            <a:r>
              <a:rPr lang="en-US" b="1" noProof="0" dirty="0" smtClean="0">
                <a:effectLst>
                  <a:outerShdw blurRad="38100" dist="38100" dir="2700000" algn="tl">
                    <a:srgbClr val="FFFFFF"/>
                  </a:outerShdw>
                </a:effectLst>
              </a:rPr>
              <a:t>Problems with traditional approach to curriculum development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219200" y="2971800"/>
            <a:ext cx="7183437" cy="4525962"/>
          </a:xfrm>
        </p:spPr>
        <p:txBody>
          <a:bodyPr/>
          <a:lstStyle/>
          <a:p>
            <a:pPr eaLnBrk="1" hangingPunct="1"/>
            <a:r>
              <a:rPr lang="en-US" sz="2400" noProof="0" dirty="0" smtClean="0"/>
              <a:t>Learning is more chaotic in nature</a:t>
            </a:r>
          </a:p>
          <a:p>
            <a:pPr eaLnBrk="1" hangingPunct="1"/>
            <a:r>
              <a:rPr lang="en-US" sz="2400" noProof="0" dirty="0" smtClean="0"/>
              <a:t>Focus on learner and desired outcomes</a:t>
            </a:r>
          </a:p>
          <a:p>
            <a:pPr eaLnBrk="1" hangingPunct="1"/>
            <a:r>
              <a:rPr lang="en-US" sz="2400" noProof="0" dirty="0" smtClean="0"/>
              <a:t>Individuals take different paths to reach these outcomes</a:t>
            </a:r>
          </a:p>
          <a:p>
            <a:pPr eaLnBrk="1" hangingPunct="1"/>
            <a:r>
              <a:rPr lang="en-US" sz="2400" noProof="0" dirty="0" smtClean="0"/>
              <a:t>A generic well-scripted road map may not meet every student’s patterns of learning.</a:t>
            </a:r>
          </a:p>
        </p:txBody>
      </p:sp>
      <p:sp>
        <p:nvSpPr>
          <p:cNvPr id="17410" name="Rectangle 2"/>
          <p:cNvSpPr>
            <a:spLocks noGrp="1" noChangeArrowheads="1"/>
          </p:cNvSpPr>
          <p:nvPr>
            <p:ph type="title"/>
          </p:nvPr>
        </p:nvSpPr>
        <p:spPr>
          <a:xfrm>
            <a:off x="0" y="1143000"/>
            <a:ext cx="9144000" cy="1143000"/>
          </a:xfrm>
        </p:spPr>
        <p:txBody>
          <a:bodyPr/>
          <a:lstStyle/>
          <a:p>
            <a:pPr algn="ctr" eaLnBrk="1" hangingPunct="1">
              <a:defRPr/>
            </a:pPr>
            <a:r>
              <a:rPr lang="en-US" sz="3600" b="1" noProof="0" dirty="0" smtClean="0">
                <a:effectLst>
                  <a:outerShdw blurRad="38100" dist="38100" dir="2700000" algn="tl">
                    <a:srgbClr val="FFFFFF"/>
                  </a:outerShdw>
                </a:effectLst>
              </a:rPr>
              <a:t>Challenges to the traditional approach</a:t>
            </a:r>
          </a:p>
        </p:txBody>
      </p:sp>
      <p:sp>
        <p:nvSpPr>
          <p:cNvPr id="10244" name="Text Box 4"/>
          <p:cNvSpPr txBox="1">
            <a:spLocks noChangeArrowheads="1"/>
          </p:cNvSpPr>
          <p:nvPr/>
        </p:nvSpPr>
        <p:spPr bwMode="auto">
          <a:xfrm>
            <a:off x="762000" y="2438400"/>
            <a:ext cx="5688012" cy="366713"/>
          </a:xfrm>
          <a:prstGeom prst="rect">
            <a:avLst/>
          </a:prstGeom>
          <a:noFill/>
          <a:ln w="9525">
            <a:noFill/>
            <a:miter lim="800000"/>
            <a:headEnd/>
            <a:tailEnd/>
          </a:ln>
        </p:spPr>
        <p:txBody>
          <a:bodyPr>
            <a:spAutoFit/>
          </a:bodyPr>
          <a:lstStyle/>
          <a:p>
            <a:pPr>
              <a:spcBef>
                <a:spcPct val="50000"/>
              </a:spcBef>
            </a:pPr>
            <a:r>
              <a:rPr lang="en-US" b="1" dirty="0"/>
              <a:t>It doesn’t address certain realities: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838200" y="2895600"/>
            <a:ext cx="8001000" cy="6019800"/>
          </a:xfrm>
        </p:spPr>
        <p:txBody>
          <a:bodyPr/>
          <a:lstStyle/>
          <a:p>
            <a:pPr eaLnBrk="1" hangingPunct="1"/>
            <a:r>
              <a:rPr lang="en-US" sz="2400" b="1" noProof="0" dirty="0" smtClean="0">
                <a:solidFill>
                  <a:srgbClr val="C00000"/>
                </a:solidFill>
              </a:rPr>
              <a:t>Start at the end by identifying desired </a:t>
            </a:r>
            <a:r>
              <a:rPr lang="en-US" sz="2400" noProof="0" dirty="0" smtClean="0"/>
              <a:t>(outcomes/competencies/objectives) and work backwards </a:t>
            </a:r>
          </a:p>
          <a:p>
            <a:pPr eaLnBrk="1" hangingPunct="1"/>
            <a:r>
              <a:rPr lang="en-US" sz="2400" noProof="0" dirty="0" smtClean="0"/>
              <a:t>Framework shaped by concepts embedded in the outcomes and competencies</a:t>
            </a:r>
          </a:p>
          <a:p>
            <a:pPr eaLnBrk="1" hangingPunct="1"/>
            <a:r>
              <a:rPr lang="en-US" sz="2400" noProof="0" dirty="0" smtClean="0"/>
              <a:t>Faculty discuss what students must be able to demonstrate (core characteristics/qualities) rather than what content must be taught</a:t>
            </a:r>
          </a:p>
          <a:p>
            <a:pPr eaLnBrk="1" hangingPunct="1"/>
            <a:endParaRPr lang="en-US" sz="2400" noProof="0" dirty="0" smtClean="0"/>
          </a:p>
          <a:p>
            <a:pPr eaLnBrk="1" hangingPunct="1"/>
            <a:endParaRPr lang="en-US" sz="2400" noProof="0" dirty="0" smtClean="0"/>
          </a:p>
        </p:txBody>
      </p:sp>
      <p:sp>
        <p:nvSpPr>
          <p:cNvPr id="18434" name="Rectangle 2"/>
          <p:cNvSpPr>
            <a:spLocks noGrp="1" noChangeArrowheads="1"/>
          </p:cNvSpPr>
          <p:nvPr>
            <p:ph type="title"/>
          </p:nvPr>
        </p:nvSpPr>
        <p:spPr>
          <a:xfrm>
            <a:off x="0" y="1295400"/>
            <a:ext cx="9144000" cy="1143000"/>
          </a:xfrm>
        </p:spPr>
        <p:txBody>
          <a:bodyPr/>
          <a:lstStyle/>
          <a:p>
            <a:pPr eaLnBrk="1" hangingPunct="1">
              <a:defRPr/>
            </a:pPr>
            <a:r>
              <a:rPr lang="en-US" b="1" noProof="0" dirty="0" smtClean="0">
                <a:effectLst>
                  <a:outerShdw blurRad="38100" dist="38100" dir="2700000" algn="tl">
                    <a:srgbClr val="FFFFFF"/>
                  </a:outerShdw>
                </a:effectLst>
              </a:rPr>
              <a:t>  Current trend for curriculum design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762000" y="2514600"/>
            <a:ext cx="7315200" cy="3481388"/>
          </a:xfrm>
        </p:spPr>
        <p:txBody>
          <a:bodyPr/>
          <a:lstStyle/>
          <a:p>
            <a:pPr eaLnBrk="1" hangingPunct="1">
              <a:buNone/>
            </a:pPr>
            <a:endParaRPr lang="en-US" sz="3600" b="1" noProof="0" dirty="0" smtClean="0"/>
          </a:p>
          <a:p>
            <a:pPr lvl="3" eaLnBrk="1" hangingPunct="1"/>
            <a:r>
              <a:rPr lang="en-US" sz="2400" noProof="0" dirty="0" smtClean="0"/>
              <a:t>Cognitive:  intellectual outcomes </a:t>
            </a:r>
          </a:p>
          <a:p>
            <a:pPr lvl="3" eaLnBrk="1" hangingPunct="1"/>
            <a:r>
              <a:rPr lang="en-US" sz="2400" noProof="0" dirty="0" smtClean="0"/>
              <a:t>Psychomotor: skills</a:t>
            </a:r>
          </a:p>
          <a:p>
            <a:pPr lvl="3" eaLnBrk="1" hangingPunct="1"/>
            <a:r>
              <a:rPr lang="en-US" sz="2400" noProof="0" dirty="0" smtClean="0"/>
              <a:t>Affective: interests, attitudes, appreciation, methods of adjustment</a:t>
            </a:r>
          </a:p>
          <a:p>
            <a:pPr lvl="3" eaLnBrk="1" hangingPunct="1">
              <a:buFontTx/>
              <a:buNone/>
            </a:pPr>
            <a:r>
              <a:rPr lang="en-US" sz="2400" noProof="0" dirty="0" smtClean="0"/>
              <a:t>		</a:t>
            </a:r>
          </a:p>
        </p:txBody>
      </p:sp>
      <p:sp>
        <p:nvSpPr>
          <p:cNvPr id="6146" name="Rectangle 2"/>
          <p:cNvSpPr>
            <a:spLocks noGrp="1" noChangeArrowheads="1"/>
          </p:cNvSpPr>
          <p:nvPr>
            <p:ph type="title"/>
          </p:nvPr>
        </p:nvSpPr>
        <p:spPr>
          <a:xfrm>
            <a:off x="457200" y="1752600"/>
            <a:ext cx="8229600" cy="1143000"/>
          </a:xfrm>
        </p:spPr>
        <p:txBody>
          <a:bodyPr/>
          <a:lstStyle/>
          <a:p>
            <a:pPr eaLnBrk="1" hangingPunct="1">
              <a:defRPr/>
            </a:pPr>
            <a:r>
              <a:rPr lang="en-US" b="1" noProof="0" dirty="0" smtClean="0">
                <a:effectLst>
                  <a:outerShdw blurRad="38100" dist="38100" dir="2700000" algn="tl">
                    <a:srgbClr val="FFFFFF"/>
                  </a:outerShdw>
                </a:effectLst>
              </a:rPr>
              <a:t>Three domains of educational outcomes</a:t>
            </a:r>
            <a:br>
              <a:rPr lang="en-US" b="1" noProof="0" dirty="0" smtClean="0">
                <a:effectLst>
                  <a:outerShdw blurRad="38100" dist="38100" dir="2700000" algn="tl">
                    <a:srgbClr val="FFFFFF"/>
                  </a:outerShdw>
                </a:effectLst>
              </a:rPr>
            </a:br>
            <a:endParaRPr lang="en-US" b="1" noProof="0" dirty="0" smtClean="0">
              <a:effectLst>
                <a:outerShdw blurRad="38100" dist="38100" dir="2700000" algn="tl">
                  <a:srgbClr val="FFFFFF"/>
                </a:outerShdw>
              </a:effectLst>
            </a:endParaRPr>
          </a:p>
        </p:txBody>
      </p:sp>
      <p:sp>
        <p:nvSpPr>
          <p:cNvPr id="27652" name="Text Box 4"/>
          <p:cNvSpPr txBox="1">
            <a:spLocks noChangeArrowheads="1"/>
          </p:cNvSpPr>
          <p:nvPr/>
        </p:nvSpPr>
        <p:spPr bwMode="auto">
          <a:xfrm>
            <a:off x="5219700" y="6381750"/>
            <a:ext cx="3744913"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000000"/>
      </a:dk1>
      <a:lt1>
        <a:srgbClr val="FFFFFF"/>
      </a:lt1>
      <a:dk2>
        <a:srgbClr val="901C3B"/>
      </a:dk2>
      <a:lt2>
        <a:srgbClr val="808080"/>
      </a:lt2>
      <a:accent1>
        <a:srgbClr val="CAC2AD"/>
      </a:accent1>
      <a:accent2>
        <a:srgbClr val="685C53"/>
      </a:accent2>
      <a:accent3>
        <a:srgbClr val="FFFFFF"/>
      </a:accent3>
      <a:accent4>
        <a:srgbClr val="000000"/>
      </a:accent4>
      <a:accent5>
        <a:srgbClr val="E1DDD3"/>
      </a:accent5>
      <a:accent6>
        <a:srgbClr val="5E534A"/>
      </a:accent6>
      <a:hlink>
        <a:srgbClr val="008472"/>
      </a:hlink>
      <a:folHlink>
        <a:srgbClr val="005195"/>
      </a:folHlink>
    </a:clrScheme>
    <a:fontScheme name="Blank Presentation">
      <a:majorFont>
        <a:latin typeface="Palatino"/>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901C3B"/>
        </a:dk2>
        <a:lt2>
          <a:srgbClr val="808080"/>
        </a:lt2>
        <a:accent1>
          <a:srgbClr val="CAC2AD"/>
        </a:accent1>
        <a:accent2>
          <a:srgbClr val="685C53"/>
        </a:accent2>
        <a:accent3>
          <a:srgbClr val="FFFFFF"/>
        </a:accent3>
        <a:accent4>
          <a:srgbClr val="000000"/>
        </a:accent4>
        <a:accent5>
          <a:srgbClr val="E1DDD3"/>
        </a:accent5>
        <a:accent6>
          <a:srgbClr val="5E534A"/>
        </a:accent6>
        <a:hlink>
          <a:srgbClr val="008472"/>
        </a:hlink>
        <a:folHlink>
          <a:srgbClr val="0051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Dawn:Applications:Microsoft Office 2004:Templates:Presentations:Designs:Blank Presentation</Template>
  <TotalTime>142923</TotalTime>
  <Words>1389</Words>
  <Application>Microsoft Office PowerPoint</Application>
  <PresentationFormat>On-screen Show (4:3)</PresentationFormat>
  <Paragraphs>232</Paragraphs>
  <Slides>35</Slides>
  <Notes>13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39" baseType="lpstr">
      <vt:lpstr>Blank Presentation</vt:lpstr>
      <vt:lpstr>Custom Design</vt:lpstr>
      <vt:lpstr>1_Custom Design</vt:lpstr>
      <vt:lpstr>Acrobat Document</vt:lpstr>
      <vt:lpstr>A Distinctive Framework                           for Adventist Nursing:  How will it influence                         curriculum and practice? </vt:lpstr>
      <vt:lpstr>Slide 2</vt:lpstr>
      <vt:lpstr>Curriculum</vt:lpstr>
      <vt:lpstr>Transmitting the constructs of the framework  through the curriculum</vt:lpstr>
      <vt:lpstr>Traditional approach to curriculum development</vt:lpstr>
      <vt:lpstr>Problems with traditional approach to curriculum development</vt:lpstr>
      <vt:lpstr>Challenges to the traditional approach</vt:lpstr>
      <vt:lpstr>  Current trend for curriculum design</vt:lpstr>
      <vt:lpstr>Three domains of educational outcomes </vt:lpstr>
      <vt:lpstr>Conveying the curriculum</vt:lpstr>
      <vt:lpstr>Conveying cont…</vt:lpstr>
      <vt:lpstr>Conveying cont…</vt:lpstr>
      <vt:lpstr>Paradigm shifts </vt:lpstr>
      <vt:lpstr>Recommendations for the future of nursing (Carnegie Foundation)</vt:lpstr>
      <vt:lpstr>Curricular models</vt:lpstr>
      <vt:lpstr>Nursing faculty participation </vt:lpstr>
      <vt:lpstr>A Distinctive Framework                           for Adventist Nursing:  How will it influence                         practice? </vt:lpstr>
      <vt:lpstr>Christ-centered worldview</vt:lpstr>
      <vt:lpstr>Slide 19</vt:lpstr>
      <vt:lpstr>COMPASSIONATE</vt:lpstr>
      <vt:lpstr>COMPASSIONATE</vt:lpstr>
      <vt:lpstr>COMPASSIONATE</vt:lpstr>
      <vt:lpstr>COMPASSIONATE</vt:lpstr>
      <vt:lpstr>COMPASSIONATE</vt:lpstr>
      <vt:lpstr>COMPASSIONATE</vt:lpstr>
      <vt:lpstr>COMPASSIONATE</vt:lpstr>
      <vt:lpstr>COMPASSIONATE</vt:lpstr>
      <vt:lpstr>COMPASSIONATE</vt:lpstr>
      <vt:lpstr>COMPASSIONATE</vt:lpstr>
      <vt:lpstr>COMPASSIONATE</vt:lpstr>
      <vt:lpstr>COMPASSIONATE</vt:lpstr>
      <vt:lpstr>COMPASSIONATE</vt:lpstr>
      <vt:lpstr>Slide 33</vt:lpstr>
      <vt:lpstr>Christ as a model for nurses</vt:lpstr>
      <vt:lpstr>Slide 35</vt:lpstr>
    </vt:vector>
  </TitlesOfParts>
  <Company>LLUMC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Dept.</dc:creator>
  <cp:lastModifiedBy>Edelweiss</cp:lastModifiedBy>
  <cp:revision>836</cp:revision>
  <cp:lastPrinted>2017-05-12T04:51:00Z</cp:lastPrinted>
  <dcterms:created xsi:type="dcterms:W3CDTF">2008-06-18T17:45:13Z</dcterms:created>
  <dcterms:modified xsi:type="dcterms:W3CDTF">2018-12-17T07:16:48Z</dcterms:modified>
</cp:coreProperties>
</file>