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diagrams/layout1.xml" ContentType="application/vnd.openxmlformats-officedocument.drawingml.diagramLayou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257" r:id="rId1"/>
  </p:sldMasterIdLst>
  <p:notesMasterIdLst>
    <p:notesMasterId r:id="rId26"/>
  </p:notesMasterIdLst>
  <p:handoutMasterIdLst>
    <p:handoutMasterId r:id="rId27"/>
  </p:handoutMasterIdLst>
  <p:sldIdLst>
    <p:sldId id="342" r:id="rId2"/>
    <p:sldId id="437" r:id="rId3"/>
    <p:sldId id="475" r:id="rId4"/>
    <p:sldId id="476" r:id="rId5"/>
    <p:sldId id="477" r:id="rId6"/>
    <p:sldId id="383" r:id="rId7"/>
    <p:sldId id="384" r:id="rId8"/>
    <p:sldId id="385" r:id="rId9"/>
    <p:sldId id="386" r:id="rId10"/>
    <p:sldId id="438" r:id="rId11"/>
    <p:sldId id="479" r:id="rId12"/>
    <p:sldId id="430" r:id="rId13"/>
    <p:sldId id="324" r:id="rId14"/>
    <p:sldId id="445" r:id="rId15"/>
    <p:sldId id="480" r:id="rId16"/>
    <p:sldId id="473" r:id="rId17"/>
    <p:sldId id="484" r:id="rId18"/>
    <p:sldId id="387" r:id="rId19"/>
    <p:sldId id="482" r:id="rId20"/>
    <p:sldId id="481" r:id="rId21"/>
    <p:sldId id="389" r:id="rId22"/>
    <p:sldId id="486" r:id="rId23"/>
    <p:sldId id="440" r:id="rId24"/>
    <p:sldId id="487" r:id="rId25"/>
  </p:sldIdLst>
  <p:sldSz cx="16256000" cy="9144000"/>
  <p:notesSz cx="6858000" cy="9144000"/>
  <p:defaultTextStyle>
    <a:defPPr>
      <a:defRPr lang="en-US"/>
    </a:defPPr>
    <a:lvl1pPr algn="l" rtl="0" eaLnBrk="0" fontAlgn="base" hangingPunct="0">
      <a:spcBef>
        <a:spcPct val="0"/>
      </a:spcBef>
      <a:spcAft>
        <a:spcPct val="0"/>
      </a:spcAft>
      <a:defRPr sz="3600" kern="1200">
        <a:solidFill>
          <a:srgbClr val="FFFFFF"/>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3600" kern="1200">
        <a:solidFill>
          <a:srgbClr val="FFFFFF"/>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3600" kern="1200">
        <a:solidFill>
          <a:srgbClr val="FFFFFF"/>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3600" kern="1200">
        <a:solidFill>
          <a:srgbClr val="FFFFFF"/>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3600" kern="1200">
        <a:solidFill>
          <a:srgbClr val="FFFFFF"/>
        </a:solidFill>
        <a:latin typeface="Gill Sans" charset="0"/>
        <a:ea typeface="ヒラギノ角ゴ ProN W3" charset="-128"/>
        <a:cs typeface="+mn-cs"/>
        <a:sym typeface="Gill Sans" charset="0"/>
      </a:defRPr>
    </a:lvl5pPr>
    <a:lvl6pPr marL="2286000" algn="l" defTabSz="914400" rtl="0" eaLnBrk="1" latinLnBrk="0" hangingPunct="1">
      <a:defRPr sz="3600" kern="1200">
        <a:solidFill>
          <a:srgbClr val="FFFFFF"/>
        </a:solidFill>
        <a:latin typeface="Gill Sans" charset="0"/>
        <a:ea typeface="ヒラギノ角ゴ ProN W3" charset="-128"/>
        <a:cs typeface="+mn-cs"/>
        <a:sym typeface="Gill Sans" charset="0"/>
      </a:defRPr>
    </a:lvl6pPr>
    <a:lvl7pPr marL="2743200" algn="l" defTabSz="914400" rtl="0" eaLnBrk="1" latinLnBrk="0" hangingPunct="1">
      <a:defRPr sz="3600" kern="1200">
        <a:solidFill>
          <a:srgbClr val="FFFFFF"/>
        </a:solidFill>
        <a:latin typeface="Gill Sans" charset="0"/>
        <a:ea typeface="ヒラギノ角ゴ ProN W3" charset="-128"/>
        <a:cs typeface="+mn-cs"/>
        <a:sym typeface="Gill Sans" charset="0"/>
      </a:defRPr>
    </a:lvl7pPr>
    <a:lvl8pPr marL="3200400" algn="l" defTabSz="914400" rtl="0" eaLnBrk="1" latinLnBrk="0" hangingPunct="1">
      <a:defRPr sz="3600" kern="1200">
        <a:solidFill>
          <a:srgbClr val="FFFFFF"/>
        </a:solidFill>
        <a:latin typeface="Gill Sans" charset="0"/>
        <a:ea typeface="ヒラギノ角ゴ ProN W3" charset="-128"/>
        <a:cs typeface="+mn-cs"/>
        <a:sym typeface="Gill Sans" charset="0"/>
      </a:defRPr>
    </a:lvl8pPr>
    <a:lvl9pPr marL="3657600" algn="l" defTabSz="914400" rtl="0" eaLnBrk="1" latinLnBrk="0" hangingPunct="1">
      <a:defRPr sz="3600" kern="1200">
        <a:solidFill>
          <a:srgbClr val="FFFFFF"/>
        </a:solidFill>
        <a:latin typeface="Gill Sans" charset="0"/>
        <a:ea typeface="ヒラギノ角ゴ ProN W3" charset="-128"/>
        <a:cs typeface="+mn-cs"/>
        <a:sym typeface="Gill Sans" charset="0"/>
      </a:defRPr>
    </a:lvl9pPr>
  </p:defaultTextStyle>
  <p:extLst>
    <p:ext uri="{EFAFB233-063F-42B5-8137-9DF3F51BA10A}">
      <p15:sldGuideLst xmlns:p15="http://schemas.microsoft.com/office/powerpoint/2012/main" xmlns="">
        <p15:guide id="1" orient="horz" pos="2880">
          <p15:clr>
            <a:srgbClr val="A4A3A4"/>
          </p15:clr>
        </p15:guide>
        <p15:guide id="2" pos="5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48" autoAdjust="0"/>
    <p:restoredTop sz="94764" autoAdjust="0"/>
  </p:normalViewPr>
  <p:slideViewPr>
    <p:cSldViewPr>
      <p:cViewPr varScale="1">
        <p:scale>
          <a:sx n="49" d="100"/>
          <a:sy n="49" d="100"/>
        </p:scale>
        <p:origin x="-126" y="-216"/>
      </p:cViewPr>
      <p:guideLst>
        <p:guide orient="horz" pos="2880"/>
        <p:guide pos="5120"/>
      </p:guideLst>
    </p:cSldViewPr>
  </p:slideViewPr>
  <p:outlineViewPr>
    <p:cViewPr>
      <p:scale>
        <a:sx n="33" d="100"/>
        <a:sy n="33" d="100"/>
      </p:scale>
      <p:origin x="0" y="0"/>
    </p:cViewPr>
  </p:outlineViewPr>
  <p:notesTextViewPr>
    <p:cViewPr>
      <p:scale>
        <a:sx n="100" d="100"/>
        <a:sy n="100" d="100"/>
      </p:scale>
      <p:origin x="0" y="1542"/>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Macintosh%20HD:Users:trimd:Desktop:Trim-Home:General%20Conference:Future%20Planning:Ouray%20materials:Ouray%20report%20Workbook.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Macintosh%20HD:Users:trimd:Desktop:Trim-Home:General%20Conference:Future%20Planning:Ouray%20materials:Ouray%20report%20Workbook.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Macintosh%20HD:Users:petrcincala:Documents:Vyzkum:GCSP%202012:data%20for%20charts%20for%20the%20world%20report.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localhost\var\folders\67\sfrqd6_163718x7rdq9ggrk0rz5v2x\T\com.microsoft.Outlook\Outlook%20Temp\LEAD%20Student%20Teacher%20Numbers.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localhost\var\folders\67\sfrqd6_163718x7rdq9ggrk0rz5v2x\T\com.microsoft.Outlook\Outlook%20Temp\LEAD%20Student%20Teacher%20Numb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lrMapOvr bg1="lt1" tx1="dk1" bg2="lt2" tx2="dk2" accent1="accent1" accent2="accent2" accent3="accent3" accent4="accent4" accent5="accent5" accent6="accent6" hlink="hlink" folHlink="folHlink"/>
  <c:chart>
    <c:autoTitleDeleted val="1"/>
    <c:plotArea>
      <c:layout/>
      <c:pieChart>
        <c:varyColors val="1"/>
        <c:ser>
          <c:idx val="0"/>
          <c:order val="0"/>
          <c:cat>
            <c:strRef>
              <c:f>Charts!$B$13:$C$13</c:f>
              <c:strCache>
                <c:ptCount val="2"/>
                <c:pt idx="0">
                  <c:v>None</c:v>
                </c:pt>
                <c:pt idx="1">
                  <c:v>Some</c:v>
                </c:pt>
              </c:strCache>
            </c:strRef>
          </c:cat>
          <c:val>
            <c:numRef>
              <c:f>Charts!$B$14:$C$14</c:f>
              <c:numCache>
                <c:formatCode>#,##0</c:formatCode>
                <c:ptCount val="2"/>
                <c:pt idx="0">
                  <c:v>13798.57</c:v>
                </c:pt>
                <c:pt idx="1">
                  <c:v>12443.83</c:v>
                </c:pt>
              </c:numCache>
            </c:numRef>
          </c:val>
          <c:extLst xmlns:c16r2="http://schemas.microsoft.com/office/drawing/2015/06/chart">
            <c:ext xmlns:c16="http://schemas.microsoft.com/office/drawing/2014/chart" uri="{C3380CC4-5D6E-409C-BE32-E72D297353CC}">
              <c16:uniqueId val="{00000000-1F18-480A-8627-0642AC7322CA}"/>
            </c:ext>
          </c:extLst>
        </c:ser>
        <c:firstSliceAng val="0"/>
      </c:pieChart>
    </c:plotArea>
    <c:legend>
      <c:legendPos val="r"/>
      <c:layout/>
      <c:overlay val="1"/>
    </c:legend>
    <c:plotVisOnly val="1"/>
    <c:dispBlanksAs val="zero"/>
  </c:chart>
  <c:txPr>
    <a:bodyPr/>
    <a:lstStyle/>
    <a:p>
      <a:pPr>
        <a:defRPr b="1"/>
      </a:pPr>
      <a:endParaRPr lang="en-US"/>
    </a:p>
  </c:txPr>
  <c:externalData r:id="rId2"/>
  <c:userShapes r:id="rId3"/>
</c:chartSpace>
</file>

<file path=ppt/charts/chart2.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Charts!$V$1</c:f>
              <c:strCache>
                <c:ptCount val="1"/>
                <c:pt idx="0">
                  <c:v>No SDA education</c:v>
                </c:pt>
              </c:strCache>
            </c:strRef>
          </c:tx>
          <c:cat>
            <c:strRef>
              <c:f>Charts!$U$2:$U$10</c:f>
              <c:strCache>
                <c:ptCount val="9"/>
                <c:pt idx="0">
                  <c:v>ECD</c:v>
                </c:pt>
                <c:pt idx="1">
                  <c:v>IAD</c:v>
                </c:pt>
                <c:pt idx="2">
                  <c:v>NAD</c:v>
                </c:pt>
                <c:pt idx="3">
                  <c:v>SAD</c:v>
                </c:pt>
                <c:pt idx="4">
                  <c:v>SID</c:v>
                </c:pt>
                <c:pt idx="5">
                  <c:v>SPD</c:v>
                </c:pt>
                <c:pt idx="6">
                  <c:v>SSD</c:v>
                </c:pt>
                <c:pt idx="7">
                  <c:v>TED</c:v>
                </c:pt>
                <c:pt idx="8">
                  <c:v>WAD</c:v>
                </c:pt>
              </c:strCache>
            </c:strRef>
          </c:cat>
          <c:val>
            <c:numRef>
              <c:f>Charts!$V$2:$V$10</c:f>
              <c:numCache>
                <c:formatCode>0.00%</c:formatCode>
                <c:ptCount val="9"/>
                <c:pt idx="0">
                  <c:v>0.52221141374837932</c:v>
                </c:pt>
                <c:pt idx="1">
                  <c:v>0.66000000000000036</c:v>
                </c:pt>
                <c:pt idx="2">
                  <c:v>0.29000000000000015</c:v>
                </c:pt>
                <c:pt idx="3">
                  <c:v>0.60300000000000031</c:v>
                </c:pt>
                <c:pt idx="4">
                  <c:v>0.76000000000000034</c:v>
                </c:pt>
                <c:pt idx="5">
                  <c:v>0.4839203675344565</c:v>
                </c:pt>
                <c:pt idx="6">
                  <c:v>0.55867859098375605</c:v>
                </c:pt>
                <c:pt idx="7">
                  <c:v>0.47506561679790016</c:v>
                </c:pt>
                <c:pt idx="8">
                  <c:v>0.65510597302504836</c:v>
                </c:pt>
              </c:numCache>
            </c:numRef>
          </c:val>
          <c:extLst xmlns:c16r2="http://schemas.microsoft.com/office/drawing/2015/06/chart">
            <c:ext xmlns:c16="http://schemas.microsoft.com/office/drawing/2014/chart" uri="{C3380CC4-5D6E-409C-BE32-E72D297353CC}">
              <c16:uniqueId val="{00000000-3F1E-4F53-914B-B2359E568914}"/>
            </c:ext>
          </c:extLst>
        </c:ser>
        <c:axId val="111376256"/>
        <c:axId val="63287296"/>
      </c:barChart>
      <c:catAx>
        <c:axId val="111376256"/>
        <c:scaling>
          <c:orientation val="minMax"/>
        </c:scaling>
        <c:axPos val="b"/>
        <c:numFmt formatCode="General" sourceLinked="0"/>
        <c:tickLblPos val="nextTo"/>
        <c:txPr>
          <a:bodyPr rot="0" vert="horz"/>
          <a:lstStyle/>
          <a:p>
            <a:pPr>
              <a:defRPr sz="2400">
                <a:latin typeface="+mj-lt"/>
              </a:defRPr>
            </a:pPr>
            <a:endParaRPr lang="en-US"/>
          </a:p>
        </c:txPr>
        <c:crossAx val="63287296"/>
        <c:crosses val="autoZero"/>
        <c:auto val="1"/>
        <c:lblAlgn val="ctr"/>
        <c:lblOffset val="100"/>
      </c:catAx>
      <c:valAx>
        <c:axId val="63287296"/>
        <c:scaling>
          <c:orientation val="minMax"/>
          <c:max val="1"/>
        </c:scaling>
        <c:axPos val="l"/>
        <c:majorGridlines/>
        <c:numFmt formatCode="0%" sourceLinked="0"/>
        <c:tickLblPos val="nextTo"/>
        <c:txPr>
          <a:bodyPr/>
          <a:lstStyle/>
          <a:p>
            <a:pPr>
              <a:defRPr sz="2400" b="1">
                <a:latin typeface="+mj-lt"/>
              </a:defRPr>
            </a:pPr>
            <a:endParaRPr lang="en-US"/>
          </a:p>
        </c:txPr>
        <c:crossAx val="111376256"/>
        <c:crosses val="autoZero"/>
        <c:crossBetween val="between"/>
      </c:valAx>
    </c:plotArea>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US"/>
  <c:style val="18"/>
  <c:clrMapOvr bg1="lt1" tx1="dk1" bg2="lt2" tx2="dk2" accent1="accent1" accent2="accent2" accent3="accent3" accent4="accent4" accent5="accent5" accent6="accent6" hlink="hlink" folHlink="folHlink"/>
  <c:chart>
    <c:autoTitleDeleted val="1"/>
    <c:view3D>
      <c:rotX val="30"/>
      <c:perspective val="30"/>
    </c:view3D>
    <c:plotArea>
      <c:layout>
        <c:manualLayout>
          <c:layoutTarget val="inner"/>
          <c:xMode val="edge"/>
          <c:yMode val="edge"/>
          <c:x val="9.8611111111111122E-2"/>
          <c:y val="0.44126130067074887"/>
          <c:w val="0.80277777777777803"/>
          <c:h val="0.535069991251094"/>
        </c:manualLayout>
      </c:layout>
      <c:pie3DChart>
        <c:varyColors val="1"/>
        <c:ser>
          <c:idx val="0"/>
          <c:order val="0"/>
          <c:tx>
            <c:strRef>
              <c:f>Sheet1!$B$25</c:f>
              <c:strCache>
                <c:ptCount val="1"/>
                <c:pt idx="0">
                  <c:v>Years of Education in Adventist Schools</c:v>
                </c:pt>
              </c:strCache>
            </c:strRef>
          </c:tx>
          <c:cat>
            <c:strRef>
              <c:f>Sheet1!$A$26:$A$30</c:f>
              <c:strCache>
                <c:ptCount val="5"/>
                <c:pt idx="0">
                  <c:v>None</c:v>
                </c:pt>
                <c:pt idx="1">
                  <c:v>1 to 4 years</c:v>
                </c:pt>
                <c:pt idx="2">
                  <c:v>5 to 8 years</c:v>
                </c:pt>
                <c:pt idx="3">
                  <c:v>9 to 12 years</c:v>
                </c:pt>
                <c:pt idx="4">
                  <c:v>13 or more years</c:v>
                </c:pt>
              </c:strCache>
            </c:strRef>
          </c:cat>
          <c:val>
            <c:numRef>
              <c:f>Sheet1!$B$26:$B$30</c:f>
              <c:numCache>
                <c:formatCode>0%</c:formatCode>
                <c:ptCount val="5"/>
                <c:pt idx="0">
                  <c:v>8.0000000000000043E-2</c:v>
                </c:pt>
                <c:pt idx="1">
                  <c:v>0.26</c:v>
                </c:pt>
                <c:pt idx="2">
                  <c:v>0.36000000000000015</c:v>
                </c:pt>
                <c:pt idx="3">
                  <c:v>0.16</c:v>
                </c:pt>
                <c:pt idx="4">
                  <c:v>0.14000000000000001</c:v>
                </c:pt>
              </c:numCache>
            </c:numRef>
          </c:val>
          <c:extLst xmlns:c16r2="http://schemas.microsoft.com/office/drawing/2015/06/chart">
            <c:ext xmlns:c16="http://schemas.microsoft.com/office/drawing/2014/chart" uri="{C3380CC4-5D6E-409C-BE32-E72D297353CC}">
              <c16:uniqueId val="{00000005-B446-4828-B5E7-E88B1D64F858}"/>
            </c:ext>
          </c:extLst>
        </c:ser>
      </c:pie3DChart>
    </c:plotArea>
    <c:plotVisOnly val="1"/>
    <c:dispBlanksAs val="zero"/>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Teachers!$B$4</c:f>
              <c:strCache>
                <c:ptCount val="1"/>
                <c:pt idx="0">
                  <c:v>Primary</c:v>
                </c:pt>
              </c:strCache>
            </c:strRef>
          </c:tx>
          <c:spPr>
            <a:solidFill>
              <a:schemeClr val="accent1"/>
            </a:solidFill>
            <a:ln>
              <a:noFill/>
            </a:ln>
            <a:effectLst/>
          </c:spPr>
          <c:cat>
            <c:strRef>
              <c:f>Teachers!$C$2:$F$3</c:f>
              <c:strCache>
                <c:ptCount val="4"/>
                <c:pt idx="0">
                  <c:v>2000</c:v>
                </c:pt>
                <c:pt idx="1">
                  <c:v>2005</c:v>
                </c:pt>
                <c:pt idx="2">
                  <c:v>2010</c:v>
                </c:pt>
                <c:pt idx="3">
                  <c:v>2014</c:v>
                </c:pt>
              </c:strCache>
            </c:strRef>
          </c:cat>
          <c:val>
            <c:numRef>
              <c:f>Teachers!$C$4:$F$4</c:f>
              <c:numCache>
                <c:formatCode>0.0%</c:formatCode>
                <c:ptCount val="4"/>
                <c:pt idx="0">
                  <c:v>0.83201966014325501</c:v>
                </c:pt>
                <c:pt idx="1">
                  <c:v>0.78576464208242902</c:v>
                </c:pt>
                <c:pt idx="2">
                  <c:v>0.75447715459518361</c:v>
                </c:pt>
                <c:pt idx="3">
                  <c:v>0.74979137691237863</c:v>
                </c:pt>
              </c:numCache>
            </c:numRef>
          </c:val>
          <c:extLst xmlns:c16r2="http://schemas.microsoft.com/office/drawing/2015/06/chart">
            <c:ext xmlns:c16="http://schemas.microsoft.com/office/drawing/2014/chart" uri="{C3380CC4-5D6E-409C-BE32-E72D297353CC}">
              <c16:uniqueId val="{00000000-F37C-4FAD-965D-29DF2F8C62D0}"/>
            </c:ext>
          </c:extLst>
        </c:ser>
        <c:ser>
          <c:idx val="1"/>
          <c:order val="1"/>
          <c:tx>
            <c:strRef>
              <c:f>Teachers!$B$5</c:f>
              <c:strCache>
                <c:ptCount val="1"/>
                <c:pt idx="0">
                  <c:v>Secondary</c:v>
                </c:pt>
              </c:strCache>
            </c:strRef>
          </c:tx>
          <c:spPr>
            <a:solidFill>
              <a:schemeClr val="accent2"/>
            </a:solidFill>
            <a:ln>
              <a:noFill/>
            </a:ln>
            <a:effectLst/>
          </c:spPr>
          <c:cat>
            <c:strRef>
              <c:f>Teachers!$C$2:$F$3</c:f>
              <c:strCache>
                <c:ptCount val="4"/>
                <c:pt idx="0">
                  <c:v>2000</c:v>
                </c:pt>
                <c:pt idx="1">
                  <c:v>2005</c:v>
                </c:pt>
                <c:pt idx="2">
                  <c:v>2010</c:v>
                </c:pt>
                <c:pt idx="3">
                  <c:v>2014</c:v>
                </c:pt>
              </c:strCache>
            </c:strRef>
          </c:cat>
          <c:val>
            <c:numRef>
              <c:f>Teachers!$C$5:$F$5</c:f>
              <c:numCache>
                <c:formatCode>0.0%</c:formatCode>
                <c:ptCount val="4"/>
                <c:pt idx="0">
                  <c:v>0.792754120879121</c:v>
                </c:pt>
                <c:pt idx="1">
                  <c:v>0.76323529411764701</c:v>
                </c:pt>
                <c:pt idx="2">
                  <c:v>0.6758643077422487</c:v>
                </c:pt>
                <c:pt idx="3">
                  <c:v>0.65113813532896803</c:v>
                </c:pt>
              </c:numCache>
            </c:numRef>
          </c:val>
          <c:extLst xmlns:c16r2="http://schemas.microsoft.com/office/drawing/2015/06/chart">
            <c:ext xmlns:c16="http://schemas.microsoft.com/office/drawing/2014/chart" uri="{C3380CC4-5D6E-409C-BE32-E72D297353CC}">
              <c16:uniqueId val="{00000001-F37C-4FAD-965D-29DF2F8C62D0}"/>
            </c:ext>
          </c:extLst>
        </c:ser>
        <c:ser>
          <c:idx val="2"/>
          <c:order val="2"/>
          <c:tx>
            <c:strRef>
              <c:f>Teachers!$B$6</c:f>
              <c:strCache>
                <c:ptCount val="1"/>
                <c:pt idx="0">
                  <c:v>Worker</c:v>
                </c:pt>
              </c:strCache>
            </c:strRef>
          </c:tx>
          <c:spPr>
            <a:solidFill>
              <a:schemeClr val="accent3"/>
            </a:solidFill>
            <a:ln>
              <a:noFill/>
            </a:ln>
            <a:effectLst/>
          </c:spPr>
          <c:cat>
            <c:strRef>
              <c:f>Teachers!$C$2:$F$3</c:f>
              <c:strCache>
                <c:ptCount val="4"/>
                <c:pt idx="0">
                  <c:v>2000</c:v>
                </c:pt>
                <c:pt idx="1">
                  <c:v>2005</c:v>
                </c:pt>
                <c:pt idx="2">
                  <c:v>2010</c:v>
                </c:pt>
                <c:pt idx="3">
                  <c:v>2014</c:v>
                </c:pt>
              </c:strCache>
            </c:strRef>
          </c:cat>
          <c:val>
            <c:numRef>
              <c:f>Teachers!$C$6:$F$6</c:f>
              <c:numCache>
                <c:formatCode>0.0%</c:formatCode>
                <c:ptCount val="4"/>
                <c:pt idx="0">
                  <c:v>0.85202863961813879</c:v>
                </c:pt>
                <c:pt idx="1">
                  <c:v>0.72621809744779631</c:v>
                </c:pt>
                <c:pt idx="2">
                  <c:v>0.71037463976945203</c:v>
                </c:pt>
                <c:pt idx="3">
                  <c:v>0.6760000000000006</c:v>
                </c:pt>
              </c:numCache>
            </c:numRef>
          </c:val>
          <c:extLst xmlns:c16r2="http://schemas.microsoft.com/office/drawing/2015/06/chart">
            <c:ext xmlns:c16="http://schemas.microsoft.com/office/drawing/2014/chart" uri="{C3380CC4-5D6E-409C-BE32-E72D297353CC}">
              <c16:uniqueId val="{00000002-F37C-4FAD-965D-29DF2F8C62D0}"/>
            </c:ext>
          </c:extLst>
        </c:ser>
        <c:ser>
          <c:idx val="3"/>
          <c:order val="3"/>
          <c:tx>
            <c:strRef>
              <c:f>Teachers!$B$7</c:f>
              <c:strCache>
                <c:ptCount val="1"/>
                <c:pt idx="0">
                  <c:v>Tertiary</c:v>
                </c:pt>
              </c:strCache>
            </c:strRef>
          </c:tx>
          <c:spPr>
            <a:solidFill>
              <a:schemeClr val="accent4"/>
            </a:solidFill>
            <a:ln>
              <a:noFill/>
            </a:ln>
            <a:effectLst/>
          </c:spPr>
          <c:cat>
            <c:strRef>
              <c:f>Teachers!$C$2:$F$3</c:f>
              <c:strCache>
                <c:ptCount val="4"/>
                <c:pt idx="0">
                  <c:v>2000</c:v>
                </c:pt>
                <c:pt idx="1">
                  <c:v>2005</c:v>
                </c:pt>
                <c:pt idx="2">
                  <c:v>2010</c:v>
                </c:pt>
                <c:pt idx="3">
                  <c:v>2014</c:v>
                </c:pt>
              </c:strCache>
            </c:strRef>
          </c:cat>
          <c:val>
            <c:numRef>
              <c:f>Teachers!$C$7:$F$7</c:f>
              <c:numCache>
                <c:formatCode>0.0%</c:formatCode>
                <c:ptCount val="4"/>
                <c:pt idx="0">
                  <c:v>0.77990533562822761</c:v>
                </c:pt>
                <c:pt idx="1">
                  <c:v>0.75613600540418835</c:v>
                </c:pt>
                <c:pt idx="2">
                  <c:v>0.7267251306581638</c:v>
                </c:pt>
                <c:pt idx="3">
                  <c:v>0.71119246047199902</c:v>
                </c:pt>
              </c:numCache>
            </c:numRef>
          </c:val>
          <c:extLst xmlns:c16r2="http://schemas.microsoft.com/office/drawing/2015/06/chart">
            <c:ext xmlns:c16="http://schemas.microsoft.com/office/drawing/2014/chart" uri="{C3380CC4-5D6E-409C-BE32-E72D297353CC}">
              <c16:uniqueId val="{00000003-F37C-4FAD-965D-29DF2F8C62D0}"/>
            </c:ext>
          </c:extLst>
        </c:ser>
        <c:gapWidth val="219"/>
        <c:overlap val="-27"/>
        <c:axId val="82096512"/>
        <c:axId val="82098048"/>
      </c:barChart>
      <c:lineChart>
        <c:grouping val="standard"/>
        <c:ser>
          <c:idx val="4"/>
          <c:order val="4"/>
          <c:tx>
            <c:strRef>
              <c:f>Teachers!$B$8</c:f>
              <c:strCache>
                <c:ptCount val="1"/>
                <c:pt idx="0">
                  <c:v>Trend</c:v>
                </c:pt>
              </c:strCache>
            </c:strRef>
          </c:tx>
          <c:spPr>
            <a:ln w="28575" cap="rnd">
              <a:solidFill>
                <a:schemeClr val="accent5"/>
              </a:solidFill>
              <a:round/>
            </a:ln>
            <a:effectLst/>
          </c:spPr>
          <c:marker>
            <c:symbol val="none"/>
          </c:marker>
          <c:cat>
            <c:strRef>
              <c:f>Teachers!$C$2:$F$3</c:f>
              <c:strCache>
                <c:ptCount val="4"/>
                <c:pt idx="0">
                  <c:v>2000</c:v>
                </c:pt>
                <c:pt idx="1">
                  <c:v>2005</c:v>
                </c:pt>
                <c:pt idx="2">
                  <c:v>2010</c:v>
                </c:pt>
                <c:pt idx="3">
                  <c:v>2014</c:v>
                </c:pt>
              </c:strCache>
            </c:strRef>
          </c:cat>
          <c:val>
            <c:numRef>
              <c:f>Teachers!$C$8:$F$8</c:f>
              <c:numCache>
                <c:formatCode>0.0%</c:formatCode>
                <c:ptCount val="4"/>
                <c:pt idx="0">
                  <c:v>0.81417693906718502</c:v>
                </c:pt>
                <c:pt idx="1">
                  <c:v>0.75783850976301503</c:v>
                </c:pt>
                <c:pt idx="2">
                  <c:v>0.71686030819126167</c:v>
                </c:pt>
                <c:pt idx="3">
                  <c:v>0.69703049317833632</c:v>
                </c:pt>
              </c:numCache>
            </c:numRef>
          </c:val>
          <c:extLst xmlns:c16r2="http://schemas.microsoft.com/office/drawing/2015/06/chart">
            <c:ext xmlns:c16="http://schemas.microsoft.com/office/drawing/2014/chart" uri="{C3380CC4-5D6E-409C-BE32-E72D297353CC}">
              <c16:uniqueId val="{00000004-F37C-4FAD-965D-29DF2F8C62D0}"/>
            </c:ext>
          </c:extLst>
        </c:ser>
        <c:marker val="1"/>
        <c:axId val="82096512"/>
        <c:axId val="82098048"/>
      </c:lineChart>
      <c:catAx>
        <c:axId val="82096512"/>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2098048"/>
        <c:crosses val="autoZero"/>
        <c:auto val="1"/>
        <c:lblAlgn val="ctr"/>
        <c:lblOffset val="100"/>
      </c:catAx>
      <c:valAx>
        <c:axId val="82098048"/>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2096512"/>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Students!$B$4</c:f>
              <c:strCache>
                <c:ptCount val="1"/>
                <c:pt idx="0">
                  <c:v>Primary</c:v>
                </c:pt>
              </c:strCache>
            </c:strRef>
          </c:tx>
          <c:spPr>
            <a:solidFill>
              <a:schemeClr val="accent1"/>
            </a:solidFill>
            <a:ln>
              <a:noFill/>
            </a:ln>
            <a:effectLst/>
          </c:spPr>
          <c:cat>
            <c:numRef>
              <c:f>Students!$C$3:$F$3</c:f>
              <c:numCache>
                <c:formatCode>General</c:formatCode>
                <c:ptCount val="4"/>
                <c:pt idx="0">
                  <c:v>2000</c:v>
                </c:pt>
                <c:pt idx="1">
                  <c:v>2005</c:v>
                </c:pt>
                <c:pt idx="2">
                  <c:v>2010</c:v>
                </c:pt>
                <c:pt idx="3">
                  <c:v>2014</c:v>
                </c:pt>
              </c:numCache>
            </c:numRef>
          </c:cat>
          <c:val>
            <c:numRef>
              <c:f>Students!$C$4:$F$4</c:f>
              <c:numCache>
                <c:formatCode>0.0%</c:formatCode>
                <c:ptCount val="4"/>
                <c:pt idx="0">
                  <c:v>0.45787759759136815</c:v>
                </c:pt>
                <c:pt idx="1">
                  <c:v>0.42716232760271317</c:v>
                </c:pt>
                <c:pt idx="2">
                  <c:v>0.43984828615969046</c:v>
                </c:pt>
                <c:pt idx="3">
                  <c:v>0.41595851899466041</c:v>
                </c:pt>
              </c:numCache>
            </c:numRef>
          </c:val>
        </c:ser>
        <c:ser>
          <c:idx val="1"/>
          <c:order val="1"/>
          <c:tx>
            <c:strRef>
              <c:f>Students!$B$5</c:f>
              <c:strCache>
                <c:ptCount val="1"/>
                <c:pt idx="0">
                  <c:v>Secondary</c:v>
                </c:pt>
              </c:strCache>
            </c:strRef>
          </c:tx>
          <c:spPr>
            <a:solidFill>
              <a:schemeClr val="accent2"/>
            </a:solidFill>
            <a:ln>
              <a:noFill/>
            </a:ln>
            <a:effectLst/>
          </c:spPr>
          <c:cat>
            <c:numRef>
              <c:f>Students!$C$3:$F$3</c:f>
              <c:numCache>
                <c:formatCode>General</c:formatCode>
                <c:ptCount val="4"/>
                <c:pt idx="0">
                  <c:v>2000</c:v>
                </c:pt>
                <c:pt idx="1">
                  <c:v>2005</c:v>
                </c:pt>
                <c:pt idx="2">
                  <c:v>2010</c:v>
                </c:pt>
                <c:pt idx="3">
                  <c:v>2014</c:v>
                </c:pt>
              </c:numCache>
            </c:numRef>
          </c:cat>
          <c:val>
            <c:numRef>
              <c:f>Students!$C$5:$F$5</c:f>
              <c:numCache>
                <c:formatCode>0.0%</c:formatCode>
                <c:ptCount val="4"/>
                <c:pt idx="0">
                  <c:v>0.41524093092499315</c:v>
                </c:pt>
                <c:pt idx="1">
                  <c:v>0.37553951695546217</c:v>
                </c:pt>
                <c:pt idx="2">
                  <c:v>0.40703668039585433</c:v>
                </c:pt>
                <c:pt idx="3">
                  <c:v>0.37439276992270942</c:v>
                </c:pt>
              </c:numCache>
            </c:numRef>
          </c:val>
        </c:ser>
        <c:ser>
          <c:idx val="2"/>
          <c:order val="2"/>
          <c:tx>
            <c:strRef>
              <c:f>Students!$B$6</c:f>
              <c:strCache>
                <c:ptCount val="1"/>
                <c:pt idx="0">
                  <c:v>Worker</c:v>
                </c:pt>
              </c:strCache>
            </c:strRef>
          </c:tx>
          <c:spPr>
            <a:solidFill>
              <a:schemeClr val="accent3"/>
            </a:solidFill>
            <a:ln>
              <a:noFill/>
            </a:ln>
            <a:effectLst/>
          </c:spPr>
          <c:cat>
            <c:numRef>
              <c:f>Students!$C$3:$F$3</c:f>
              <c:numCache>
                <c:formatCode>General</c:formatCode>
                <c:ptCount val="4"/>
                <c:pt idx="0">
                  <c:v>2000</c:v>
                </c:pt>
                <c:pt idx="1">
                  <c:v>2005</c:v>
                </c:pt>
                <c:pt idx="2">
                  <c:v>2010</c:v>
                </c:pt>
                <c:pt idx="3">
                  <c:v>2014</c:v>
                </c:pt>
              </c:numCache>
            </c:numRef>
          </c:cat>
          <c:val>
            <c:numRef>
              <c:f>Students!$C$6:$F$6</c:f>
              <c:numCache>
                <c:formatCode>0.0%</c:formatCode>
                <c:ptCount val="4"/>
                <c:pt idx="0">
                  <c:v>0.80446549391069</c:v>
                </c:pt>
                <c:pt idx="1">
                  <c:v>0.50749395648670403</c:v>
                </c:pt>
                <c:pt idx="2">
                  <c:v>0.5332881967953057</c:v>
                </c:pt>
                <c:pt idx="3">
                  <c:v>0.51671732522796332</c:v>
                </c:pt>
              </c:numCache>
            </c:numRef>
          </c:val>
        </c:ser>
        <c:ser>
          <c:idx val="3"/>
          <c:order val="3"/>
          <c:tx>
            <c:strRef>
              <c:f>Students!$B$7</c:f>
              <c:strCache>
                <c:ptCount val="1"/>
                <c:pt idx="0">
                  <c:v>Tertiary</c:v>
                </c:pt>
              </c:strCache>
            </c:strRef>
          </c:tx>
          <c:spPr>
            <a:solidFill>
              <a:schemeClr val="accent4"/>
            </a:solidFill>
            <a:ln>
              <a:noFill/>
            </a:ln>
            <a:effectLst/>
          </c:spPr>
          <c:cat>
            <c:numRef>
              <c:f>Students!$C$3:$F$3</c:f>
              <c:numCache>
                <c:formatCode>General</c:formatCode>
                <c:ptCount val="4"/>
                <c:pt idx="0">
                  <c:v>2000</c:v>
                </c:pt>
                <c:pt idx="1">
                  <c:v>2005</c:v>
                </c:pt>
                <c:pt idx="2">
                  <c:v>2010</c:v>
                </c:pt>
                <c:pt idx="3">
                  <c:v>2014</c:v>
                </c:pt>
              </c:numCache>
            </c:numRef>
          </c:cat>
          <c:val>
            <c:numRef>
              <c:f>Students!$C$7:$F$7</c:f>
              <c:numCache>
                <c:formatCode>0.0%</c:formatCode>
                <c:ptCount val="4"/>
                <c:pt idx="0">
                  <c:v>0.53845919285245969</c:v>
                </c:pt>
                <c:pt idx="1">
                  <c:v>0.63779704152974548</c:v>
                </c:pt>
                <c:pt idx="2">
                  <c:v>0.54073268651722972</c:v>
                </c:pt>
                <c:pt idx="3">
                  <c:v>0.54951978956383396</c:v>
                </c:pt>
              </c:numCache>
            </c:numRef>
          </c:val>
        </c:ser>
        <c:gapWidth val="219"/>
        <c:overlap val="-27"/>
        <c:axId val="63661184"/>
        <c:axId val="63662720"/>
      </c:barChart>
      <c:lineChart>
        <c:grouping val="standard"/>
        <c:ser>
          <c:idx val="4"/>
          <c:order val="4"/>
          <c:tx>
            <c:strRef>
              <c:f>Students!$B$8</c:f>
              <c:strCache>
                <c:ptCount val="1"/>
                <c:pt idx="0">
                  <c:v>Trend</c:v>
                </c:pt>
              </c:strCache>
            </c:strRef>
          </c:tx>
          <c:spPr>
            <a:ln w="28575" cap="rnd">
              <a:solidFill>
                <a:schemeClr val="accent5"/>
              </a:solidFill>
              <a:round/>
            </a:ln>
            <a:effectLst/>
          </c:spPr>
          <c:marker>
            <c:symbol val="none"/>
          </c:marker>
          <c:cat>
            <c:numRef>
              <c:f>Students!$C$3:$F$3</c:f>
              <c:numCache>
                <c:formatCode>General</c:formatCode>
                <c:ptCount val="4"/>
                <c:pt idx="0">
                  <c:v>2000</c:v>
                </c:pt>
                <c:pt idx="1">
                  <c:v>2005</c:v>
                </c:pt>
                <c:pt idx="2">
                  <c:v>2010</c:v>
                </c:pt>
                <c:pt idx="3">
                  <c:v>2014</c:v>
                </c:pt>
              </c:numCache>
            </c:numRef>
          </c:cat>
          <c:val>
            <c:numRef>
              <c:f>Students!$C$8:$F$8</c:f>
              <c:numCache>
                <c:formatCode>0.0%</c:formatCode>
                <c:ptCount val="4"/>
                <c:pt idx="0">
                  <c:v>0.55401080381987833</c:v>
                </c:pt>
                <c:pt idx="1">
                  <c:v>0.48699821064365617</c:v>
                </c:pt>
                <c:pt idx="2">
                  <c:v>0.48022646246702017</c:v>
                </c:pt>
                <c:pt idx="3">
                  <c:v>0.464147100927292</c:v>
                </c:pt>
              </c:numCache>
            </c:numRef>
          </c:val>
        </c:ser>
        <c:marker val="1"/>
        <c:axId val="63661184"/>
        <c:axId val="63662720"/>
      </c:lineChart>
      <c:catAx>
        <c:axId val="63661184"/>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63662720"/>
        <c:crosses val="autoZero"/>
        <c:auto val="1"/>
        <c:lblAlgn val="ctr"/>
        <c:lblOffset val="100"/>
      </c:catAx>
      <c:valAx>
        <c:axId val="63662720"/>
        <c:scaling>
          <c:orientation val="minMax"/>
          <c:max val="1"/>
        </c:scaling>
        <c:axPos val="l"/>
        <c:majorGridlines>
          <c:spPr>
            <a:ln w="9525" cap="flat" cmpd="sng" algn="ctr">
              <a:solidFill>
                <a:schemeClr val="tx1">
                  <a:lumMod val="15000"/>
                  <a:lumOff val="85000"/>
                </a:schemeClr>
              </a:solidFill>
              <a:round/>
            </a:ln>
            <a:effectLst/>
          </c:spPr>
        </c:majorGridlines>
        <c:numFmt formatCode="0%" sourceLinked="0"/>
        <c:maj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63661184"/>
        <c:crosses val="autoZero"/>
        <c:crossBetween val="between"/>
      </c:valAx>
      <c:spPr>
        <a:noFill/>
        <a:ln>
          <a:noFill/>
        </a:ln>
        <a:effectLst/>
      </c:spPr>
    </c:plotArea>
    <c:legend>
      <c:legendPos val="b"/>
      <c:layout/>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27FA3C-69AC-4F14-ADC3-C5A62EE4D499}" type="doc">
      <dgm:prSet loTypeId="urn:microsoft.com/office/officeart/2005/8/layout/radial6" loCatId="cycle" qsTypeId="urn:microsoft.com/office/officeart/2005/8/quickstyle/3d1" qsCatId="3D" csTypeId="urn:microsoft.com/office/officeart/2005/8/colors/colorful2" csCatId="colorful" phldr="1"/>
      <dgm:spPr/>
      <dgm:t>
        <a:bodyPr/>
        <a:lstStyle/>
        <a:p>
          <a:endParaRPr lang="en-US"/>
        </a:p>
      </dgm:t>
    </dgm:pt>
    <dgm:pt modelId="{6295B900-1BF7-4454-A616-33432BC9E119}">
      <dgm:prSet phldrT="[Text]" custT="1"/>
      <dgm:spPr/>
      <dgm:t>
        <a:bodyPr lIns="0" tIns="0" rIns="0" bIns="0"/>
        <a:lstStyle/>
        <a:p>
          <a:r>
            <a:rPr lang="en-US" sz="2800" b="1" smtClean="0">
              <a:effectLst>
                <a:outerShdw blurRad="50800" dist="38100" dir="2700000" algn="tl" rotWithShape="0">
                  <a:prstClr val="black">
                    <a:alpha val="40000"/>
                  </a:prstClr>
                </a:outerShdw>
              </a:effectLst>
              <a:latin typeface="Calibri" pitchFamily="34" charset="0"/>
            </a:rPr>
            <a:t>Prioridades</a:t>
          </a:r>
          <a:endParaRPr lang="en-US" sz="2800" b="1" dirty="0">
            <a:effectLst>
              <a:outerShdw blurRad="50800" dist="38100" dir="2700000" algn="tl" rotWithShape="0">
                <a:prstClr val="black">
                  <a:alpha val="40000"/>
                </a:prstClr>
              </a:outerShdw>
            </a:effectLst>
            <a:latin typeface="Calibri" pitchFamily="34" charset="0"/>
          </a:endParaRPr>
        </a:p>
        <a:p>
          <a:r>
            <a:rPr lang="en-US" sz="2800" b="1" dirty="0">
              <a:effectLst>
                <a:outerShdw blurRad="50800" dist="38100" dir="2700000" algn="tl" rotWithShape="0">
                  <a:prstClr val="black">
                    <a:alpha val="40000"/>
                  </a:prstClr>
                </a:outerShdw>
              </a:effectLst>
              <a:latin typeface="Calibri" pitchFamily="34" charset="0"/>
            </a:rPr>
            <a:t>2015-2020</a:t>
          </a:r>
        </a:p>
      </dgm:t>
    </dgm:pt>
    <dgm:pt modelId="{C259FCB9-36C6-4812-B0F7-1A247CC44874}" type="parTrans" cxnId="{D1BE0111-2DF5-426D-B240-AD762CBAA4A0}">
      <dgm:prSet/>
      <dgm:spPr/>
      <dgm:t>
        <a:bodyPr/>
        <a:lstStyle/>
        <a:p>
          <a:endParaRPr lang="en-US" b="1">
            <a:latin typeface="Calibri" pitchFamily="34" charset="0"/>
          </a:endParaRPr>
        </a:p>
      </dgm:t>
    </dgm:pt>
    <dgm:pt modelId="{6C71DF66-0BD9-461C-AD64-FADCE83C76BA}" type="sibTrans" cxnId="{D1BE0111-2DF5-426D-B240-AD762CBAA4A0}">
      <dgm:prSet/>
      <dgm:spPr/>
      <dgm:t>
        <a:bodyPr/>
        <a:lstStyle/>
        <a:p>
          <a:endParaRPr lang="en-US" b="1">
            <a:latin typeface="Calibri" pitchFamily="34" charset="0"/>
          </a:endParaRPr>
        </a:p>
      </dgm:t>
    </dgm:pt>
    <dgm:pt modelId="{93265552-844D-4AA7-8868-26F4B1F031F4}">
      <dgm:prSet phldrT="[Text]" custT="1"/>
      <dgm:spPr/>
      <dgm:t>
        <a:bodyPr lIns="0" tIns="0" rIns="0" bIns="0"/>
        <a:lstStyle/>
        <a:p>
          <a:r>
            <a:rPr lang="en-US" sz="2300" b="1" smtClean="0">
              <a:effectLst>
                <a:outerShdw blurRad="50800" dist="38100" dir="2700000" algn="tl" rotWithShape="0">
                  <a:prstClr val="black">
                    <a:alpha val="40000"/>
                  </a:prstClr>
                </a:outerShdw>
              </a:effectLst>
              <a:latin typeface="Calibri" pitchFamily="34" charset="0"/>
            </a:rPr>
            <a:t>Acceso para el Estudiante</a:t>
          </a:r>
          <a:endParaRPr lang="en-US" sz="2300" b="1" dirty="0">
            <a:effectLst>
              <a:outerShdw blurRad="50800" dist="38100" dir="2700000" algn="tl" rotWithShape="0">
                <a:prstClr val="black">
                  <a:alpha val="40000"/>
                </a:prstClr>
              </a:outerShdw>
            </a:effectLst>
            <a:latin typeface="Calibri" pitchFamily="34" charset="0"/>
          </a:endParaRPr>
        </a:p>
      </dgm:t>
    </dgm:pt>
    <dgm:pt modelId="{C10A745E-D45A-4E71-968D-DB74713A1F85}" type="parTrans" cxnId="{F98689C9-6F56-4F7A-9CAA-ED0A5110217D}">
      <dgm:prSet/>
      <dgm:spPr/>
      <dgm:t>
        <a:bodyPr/>
        <a:lstStyle/>
        <a:p>
          <a:endParaRPr lang="en-US" b="1">
            <a:latin typeface="Calibri" pitchFamily="34" charset="0"/>
          </a:endParaRPr>
        </a:p>
      </dgm:t>
    </dgm:pt>
    <dgm:pt modelId="{AE4E27F9-A190-4F85-89AD-361AD145ADDC}" type="sibTrans" cxnId="{F98689C9-6F56-4F7A-9CAA-ED0A5110217D}">
      <dgm:prSet/>
      <dgm:spPr/>
      <dgm:t>
        <a:bodyPr/>
        <a:lstStyle/>
        <a:p>
          <a:endParaRPr lang="en-US" b="1">
            <a:latin typeface="Calibri" pitchFamily="34" charset="0"/>
          </a:endParaRPr>
        </a:p>
      </dgm:t>
    </dgm:pt>
    <dgm:pt modelId="{86A063CD-6131-4AFB-890F-58A2E50DB733}">
      <dgm:prSet phldrT="[Text]" custT="1"/>
      <dgm:spPr/>
      <dgm:t>
        <a:bodyPr lIns="0" tIns="0" rIns="0" bIns="0"/>
        <a:lstStyle/>
        <a:p>
          <a:r>
            <a:rPr lang="en-US" sz="2300" b="1" smtClean="0">
              <a:effectLst>
                <a:outerShdw blurRad="50800" dist="38100" dir="2700000" algn="tl" rotWithShape="0">
                  <a:prstClr val="black">
                    <a:alpha val="40000"/>
                  </a:prstClr>
                </a:outerShdw>
              </a:effectLst>
              <a:latin typeface="Calibri" pitchFamily="34" charset="0"/>
            </a:rPr>
            <a:t>Docentes Enfocados en la Misión</a:t>
          </a:r>
          <a:endParaRPr lang="en-US" sz="2300" b="1" dirty="0">
            <a:effectLst>
              <a:outerShdw blurRad="50800" dist="38100" dir="2700000" algn="tl" rotWithShape="0">
                <a:prstClr val="black">
                  <a:alpha val="40000"/>
                </a:prstClr>
              </a:outerShdw>
            </a:effectLst>
            <a:latin typeface="Calibri" pitchFamily="34" charset="0"/>
          </a:endParaRPr>
        </a:p>
      </dgm:t>
    </dgm:pt>
    <dgm:pt modelId="{77219954-7A65-49EE-859C-52C15A5E181C}" type="parTrans" cxnId="{27364664-803A-445C-98BD-A6476B83ADA6}">
      <dgm:prSet/>
      <dgm:spPr/>
      <dgm:t>
        <a:bodyPr/>
        <a:lstStyle/>
        <a:p>
          <a:endParaRPr lang="en-US" b="1">
            <a:latin typeface="Calibri" pitchFamily="34" charset="0"/>
          </a:endParaRPr>
        </a:p>
      </dgm:t>
    </dgm:pt>
    <dgm:pt modelId="{525D853C-307A-4FAA-8E06-338EF4F20DC7}" type="sibTrans" cxnId="{27364664-803A-445C-98BD-A6476B83ADA6}">
      <dgm:prSet/>
      <dgm:spPr/>
      <dgm:t>
        <a:bodyPr/>
        <a:lstStyle/>
        <a:p>
          <a:endParaRPr lang="en-US" b="1">
            <a:latin typeface="Calibri" pitchFamily="34" charset="0"/>
          </a:endParaRPr>
        </a:p>
      </dgm:t>
    </dgm:pt>
    <dgm:pt modelId="{B6AFFFAC-E425-462F-9BA4-E2470E147402}">
      <dgm:prSet phldrT="[Text]" custT="1"/>
      <dgm:spPr/>
      <dgm:t>
        <a:bodyPr lIns="0" tIns="0" rIns="0" bIns="0"/>
        <a:lstStyle/>
        <a:p>
          <a:r>
            <a:rPr lang="en-US" sz="2300" b="1" smtClean="0">
              <a:effectLst>
                <a:outerShdw blurRad="50800" dist="38100" dir="2700000" algn="tl" rotWithShape="0">
                  <a:prstClr val="black">
                    <a:alpha val="40000"/>
                  </a:prstClr>
                </a:outerShdw>
              </a:effectLst>
              <a:latin typeface="Calibri" pitchFamily="34" charset="0"/>
            </a:rPr>
            <a:t>Liderazgo</a:t>
          </a:r>
          <a:endParaRPr lang="en-US" sz="2300" b="1" dirty="0">
            <a:effectLst>
              <a:outerShdw blurRad="50800" dist="38100" dir="2700000" algn="tl" rotWithShape="0">
                <a:prstClr val="black">
                  <a:alpha val="40000"/>
                </a:prstClr>
              </a:outerShdw>
            </a:effectLst>
            <a:latin typeface="Calibri" pitchFamily="34" charset="0"/>
          </a:endParaRPr>
        </a:p>
      </dgm:t>
    </dgm:pt>
    <dgm:pt modelId="{AA33378A-FE76-4D4A-8C69-B93F4D6229A5}" type="parTrans" cxnId="{532947C6-50A5-49A4-A4FC-10141C0418EE}">
      <dgm:prSet/>
      <dgm:spPr/>
      <dgm:t>
        <a:bodyPr/>
        <a:lstStyle/>
        <a:p>
          <a:endParaRPr lang="en-US" b="1">
            <a:latin typeface="Calibri" pitchFamily="34" charset="0"/>
          </a:endParaRPr>
        </a:p>
      </dgm:t>
    </dgm:pt>
    <dgm:pt modelId="{79D6F9EB-AE94-4A44-B642-94711C6A9CEB}" type="sibTrans" cxnId="{532947C6-50A5-49A4-A4FC-10141C0418EE}">
      <dgm:prSet/>
      <dgm:spPr/>
      <dgm:t>
        <a:bodyPr/>
        <a:lstStyle/>
        <a:p>
          <a:endParaRPr lang="en-US" b="1">
            <a:latin typeface="Calibri" pitchFamily="34" charset="0"/>
          </a:endParaRPr>
        </a:p>
      </dgm:t>
    </dgm:pt>
    <dgm:pt modelId="{915F965F-90BE-4346-8915-475AB3939A9B}">
      <dgm:prSet phldrT="[Text]" custT="1"/>
      <dgm:spPr/>
      <dgm:t>
        <a:bodyPr lIns="0" tIns="0" rIns="0" bIns="0"/>
        <a:lstStyle/>
        <a:p>
          <a:r>
            <a:rPr lang="en-US" sz="2300" b="1" smtClean="0">
              <a:effectLst>
                <a:outerShdw blurRad="50800" dist="38100" dir="2700000" algn="tl" rotWithShape="0">
                  <a:prstClr val="black">
                    <a:alpha val="40000"/>
                  </a:prstClr>
                </a:outerShdw>
              </a:effectLst>
              <a:latin typeface="Calibri" pitchFamily="34" charset="0"/>
            </a:rPr>
            <a:t>Identidad y Misión Adventista</a:t>
          </a:r>
          <a:endParaRPr lang="en-US" sz="2300" b="1" dirty="0">
            <a:effectLst>
              <a:outerShdw blurRad="50800" dist="38100" dir="2700000" algn="tl" rotWithShape="0">
                <a:prstClr val="black">
                  <a:alpha val="40000"/>
                </a:prstClr>
              </a:outerShdw>
            </a:effectLst>
            <a:latin typeface="Calibri" pitchFamily="34" charset="0"/>
          </a:endParaRPr>
        </a:p>
      </dgm:t>
    </dgm:pt>
    <dgm:pt modelId="{7BAECFD9-FE6A-45D4-A4CC-7DEDBC0F0F2F}" type="parTrans" cxnId="{C92D58A4-1500-46C5-8047-2D561F8A9E5A}">
      <dgm:prSet/>
      <dgm:spPr/>
      <dgm:t>
        <a:bodyPr/>
        <a:lstStyle/>
        <a:p>
          <a:endParaRPr lang="en-US"/>
        </a:p>
      </dgm:t>
    </dgm:pt>
    <dgm:pt modelId="{384D739D-1B50-4875-AE95-C0081DB435A9}" type="sibTrans" cxnId="{C92D58A4-1500-46C5-8047-2D561F8A9E5A}">
      <dgm:prSet/>
      <dgm:spPr/>
      <dgm:t>
        <a:bodyPr/>
        <a:lstStyle/>
        <a:p>
          <a:endParaRPr lang="en-US"/>
        </a:p>
      </dgm:t>
    </dgm:pt>
    <dgm:pt modelId="{C24C7909-0CCB-4114-AD79-FD6F4E79C3DB}" type="pres">
      <dgm:prSet presAssocID="{0527FA3C-69AC-4F14-ADC3-C5A62EE4D499}" presName="Name0" presStyleCnt="0">
        <dgm:presLayoutVars>
          <dgm:chMax val="1"/>
          <dgm:dir/>
          <dgm:animLvl val="ctr"/>
          <dgm:resizeHandles val="exact"/>
        </dgm:presLayoutVars>
      </dgm:prSet>
      <dgm:spPr/>
      <dgm:t>
        <a:bodyPr/>
        <a:lstStyle/>
        <a:p>
          <a:endParaRPr lang="en-US"/>
        </a:p>
      </dgm:t>
    </dgm:pt>
    <dgm:pt modelId="{53BD8523-C352-408C-9CD3-B746FFFBC751}" type="pres">
      <dgm:prSet presAssocID="{6295B900-1BF7-4454-A616-33432BC9E119}" presName="centerShape" presStyleLbl="node0" presStyleIdx="0" presStyleCnt="1" custScaleX="91661" custScaleY="91661"/>
      <dgm:spPr/>
      <dgm:t>
        <a:bodyPr/>
        <a:lstStyle/>
        <a:p>
          <a:endParaRPr lang="en-US"/>
        </a:p>
      </dgm:t>
    </dgm:pt>
    <dgm:pt modelId="{648CD656-1708-4F34-85F8-ACF8FCA64F30}" type="pres">
      <dgm:prSet presAssocID="{915F965F-90BE-4346-8915-475AB3939A9B}" presName="node" presStyleLbl="node1" presStyleIdx="0" presStyleCnt="4" custScaleX="130108" custScaleY="130108">
        <dgm:presLayoutVars>
          <dgm:bulletEnabled val="1"/>
        </dgm:presLayoutVars>
      </dgm:prSet>
      <dgm:spPr/>
      <dgm:t>
        <a:bodyPr/>
        <a:lstStyle/>
        <a:p>
          <a:endParaRPr lang="en-US"/>
        </a:p>
      </dgm:t>
    </dgm:pt>
    <dgm:pt modelId="{327AD7F6-04EA-40AE-91CE-2A00704D2C26}" type="pres">
      <dgm:prSet presAssocID="{915F965F-90BE-4346-8915-475AB3939A9B}" presName="dummy" presStyleCnt="0"/>
      <dgm:spPr/>
    </dgm:pt>
    <dgm:pt modelId="{15F03052-BA8A-457D-BB49-1822C710DFDE}" type="pres">
      <dgm:prSet presAssocID="{384D739D-1B50-4875-AE95-C0081DB435A9}" presName="sibTrans" presStyleLbl="sibTrans2D1" presStyleIdx="0" presStyleCnt="4"/>
      <dgm:spPr/>
      <dgm:t>
        <a:bodyPr/>
        <a:lstStyle/>
        <a:p>
          <a:endParaRPr lang="en-US"/>
        </a:p>
      </dgm:t>
    </dgm:pt>
    <dgm:pt modelId="{078BE1D7-72BE-4492-B6B3-4FB53A50E8E8}" type="pres">
      <dgm:prSet presAssocID="{93265552-844D-4AA7-8868-26F4B1F031F4}" presName="node" presStyleLbl="node1" presStyleIdx="1" presStyleCnt="4" custScaleX="130108" custScaleY="130108">
        <dgm:presLayoutVars>
          <dgm:bulletEnabled val="1"/>
        </dgm:presLayoutVars>
      </dgm:prSet>
      <dgm:spPr/>
      <dgm:t>
        <a:bodyPr/>
        <a:lstStyle/>
        <a:p>
          <a:endParaRPr lang="en-US"/>
        </a:p>
      </dgm:t>
    </dgm:pt>
    <dgm:pt modelId="{86983AC8-43B5-4CB2-8C18-C145FCB042EE}" type="pres">
      <dgm:prSet presAssocID="{93265552-844D-4AA7-8868-26F4B1F031F4}" presName="dummy" presStyleCnt="0"/>
      <dgm:spPr/>
    </dgm:pt>
    <dgm:pt modelId="{1CE328E7-B5EA-4153-A0B5-7C039B12451C}" type="pres">
      <dgm:prSet presAssocID="{AE4E27F9-A190-4F85-89AD-361AD145ADDC}" presName="sibTrans" presStyleLbl="sibTrans2D1" presStyleIdx="1" presStyleCnt="4"/>
      <dgm:spPr/>
      <dgm:t>
        <a:bodyPr/>
        <a:lstStyle/>
        <a:p>
          <a:endParaRPr lang="en-US"/>
        </a:p>
      </dgm:t>
    </dgm:pt>
    <dgm:pt modelId="{C50DDE74-1491-4A0A-AE54-1BB4C08923A5}" type="pres">
      <dgm:prSet presAssocID="{86A063CD-6131-4AFB-890F-58A2E50DB733}" presName="node" presStyleLbl="node1" presStyleIdx="2" presStyleCnt="4" custScaleX="130108" custScaleY="130108">
        <dgm:presLayoutVars>
          <dgm:bulletEnabled val="1"/>
        </dgm:presLayoutVars>
      </dgm:prSet>
      <dgm:spPr/>
      <dgm:t>
        <a:bodyPr/>
        <a:lstStyle/>
        <a:p>
          <a:endParaRPr lang="en-US"/>
        </a:p>
      </dgm:t>
    </dgm:pt>
    <dgm:pt modelId="{3E96142C-C4E0-4DC2-83B3-E74CE1E96A0A}" type="pres">
      <dgm:prSet presAssocID="{86A063CD-6131-4AFB-890F-58A2E50DB733}" presName="dummy" presStyleCnt="0"/>
      <dgm:spPr/>
    </dgm:pt>
    <dgm:pt modelId="{452E93CB-DB9D-4F52-9C38-C86A6E1181C1}" type="pres">
      <dgm:prSet presAssocID="{525D853C-307A-4FAA-8E06-338EF4F20DC7}" presName="sibTrans" presStyleLbl="sibTrans2D1" presStyleIdx="2" presStyleCnt="4"/>
      <dgm:spPr/>
      <dgm:t>
        <a:bodyPr/>
        <a:lstStyle/>
        <a:p>
          <a:endParaRPr lang="en-US"/>
        </a:p>
      </dgm:t>
    </dgm:pt>
    <dgm:pt modelId="{2801E606-2CA5-40E8-9D69-48CDC53FB51F}" type="pres">
      <dgm:prSet presAssocID="{B6AFFFAC-E425-462F-9BA4-E2470E147402}" presName="node" presStyleLbl="node1" presStyleIdx="3" presStyleCnt="4" custScaleX="130108" custScaleY="130108">
        <dgm:presLayoutVars>
          <dgm:bulletEnabled val="1"/>
        </dgm:presLayoutVars>
      </dgm:prSet>
      <dgm:spPr/>
      <dgm:t>
        <a:bodyPr/>
        <a:lstStyle/>
        <a:p>
          <a:endParaRPr lang="en-US"/>
        </a:p>
      </dgm:t>
    </dgm:pt>
    <dgm:pt modelId="{A8FC18C5-0938-4558-93C5-568CBF7ED9E5}" type="pres">
      <dgm:prSet presAssocID="{B6AFFFAC-E425-462F-9BA4-E2470E147402}" presName="dummy" presStyleCnt="0"/>
      <dgm:spPr/>
    </dgm:pt>
    <dgm:pt modelId="{156264E6-B7D5-432B-BEAD-CA87E4617B93}" type="pres">
      <dgm:prSet presAssocID="{79D6F9EB-AE94-4A44-B642-94711C6A9CEB}" presName="sibTrans" presStyleLbl="sibTrans2D1" presStyleIdx="3" presStyleCnt="4"/>
      <dgm:spPr/>
      <dgm:t>
        <a:bodyPr/>
        <a:lstStyle/>
        <a:p>
          <a:endParaRPr lang="en-US"/>
        </a:p>
      </dgm:t>
    </dgm:pt>
  </dgm:ptLst>
  <dgm:cxnLst>
    <dgm:cxn modelId="{330FA8BB-3638-1141-98AC-30BE1A44A30B}" type="presOf" srcId="{6295B900-1BF7-4454-A616-33432BC9E119}" destId="{53BD8523-C352-408C-9CD3-B746FFFBC751}" srcOrd="0" destOrd="0" presId="urn:microsoft.com/office/officeart/2005/8/layout/radial6"/>
    <dgm:cxn modelId="{EAE9484D-410C-B44A-A92D-A1C3F562E077}" type="presOf" srcId="{0527FA3C-69AC-4F14-ADC3-C5A62EE4D499}" destId="{C24C7909-0CCB-4114-AD79-FD6F4E79C3DB}" srcOrd="0" destOrd="0" presId="urn:microsoft.com/office/officeart/2005/8/layout/radial6"/>
    <dgm:cxn modelId="{390C4216-27DF-DC48-A47C-1A10776E18AD}" type="presOf" srcId="{93265552-844D-4AA7-8868-26F4B1F031F4}" destId="{078BE1D7-72BE-4492-B6B3-4FB53A50E8E8}" srcOrd="0" destOrd="0" presId="urn:microsoft.com/office/officeart/2005/8/layout/radial6"/>
    <dgm:cxn modelId="{98B97905-8517-0543-A0E8-2380B40DA7E4}" type="presOf" srcId="{79D6F9EB-AE94-4A44-B642-94711C6A9CEB}" destId="{156264E6-B7D5-432B-BEAD-CA87E4617B93}" srcOrd="0" destOrd="0" presId="urn:microsoft.com/office/officeart/2005/8/layout/radial6"/>
    <dgm:cxn modelId="{7293A33C-266C-FF42-8EA8-6F0EB86BC4A4}" type="presOf" srcId="{AE4E27F9-A190-4F85-89AD-361AD145ADDC}" destId="{1CE328E7-B5EA-4153-A0B5-7C039B12451C}" srcOrd="0" destOrd="0" presId="urn:microsoft.com/office/officeart/2005/8/layout/radial6"/>
    <dgm:cxn modelId="{9DF3F5BA-5120-F74F-91E9-3D3BE92317CF}" type="presOf" srcId="{915F965F-90BE-4346-8915-475AB3939A9B}" destId="{648CD656-1708-4F34-85F8-ACF8FCA64F30}" srcOrd="0" destOrd="0" presId="urn:microsoft.com/office/officeart/2005/8/layout/radial6"/>
    <dgm:cxn modelId="{F98689C9-6F56-4F7A-9CAA-ED0A5110217D}" srcId="{6295B900-1BF7-4454-A616-33432BC9E119}" destId="{93265552-844D-4AA7-8868-26F4B1F031F4}" srcOrd="1" destOrd="0" parTransId="{C10A745E-D45A-4E71-968D-DB74713A1F85}" sibTransId="{AE4E27F9-A190-4F85-89AD-361AD145ADDC}"/>
    <dgm:cxn modelId="{51828EA6-68E4-BE49-8AC0-AFE5875CD802}" type="presOf" srcId="{B6AFFFAC-E425-462F-9BA4-E2470E147402}" destId="{2801E606-2CA5-40E8-9D69-48CDC53FB51F}" srcOrd="0" destOrd="0" presId="urn:microsoft.com/office/officeart/2005/8/layout/radial6"/>
    <dgm:cxn modelId="{27364664-803A-445C-98BD-A6476B83ADA6}" srcId="{6295B900-1BF7-4454-A616-33432BC9E119}" destId="{86A063CD-6131-4AFB-890F-58A2E50DB733}" srcOrd="2" destOrd="0" parTransId="{77219954-7A65-49EE-859C-52C15A5E181C}" sibTransId="{525D853C-307A-4FAA-8E06-338EF4F20DC7}"/>
    <dgm:cxn modelId="{532947C6-50A5-49A4-A4FC-10141C0418EE}" srcId="{6295B900-1BF7-4454-A616-33432BC9E119}" destId="{B6AFFFAC-E425-462F-9BA4-E2470E147402}" srcOrd="3" destOrd="0" parTransId="{AA33378A-FE76-4D4A-8C69-B93F4D6229A5}" sibTransId="{79D6F9EB-AE94-4A44-B642-94711C6A9CEB}"/>
    <dgm:cxn modelId="{D1BE0111-2DF5-426D-B240-AD762CBAA4A0}" srcId="{0527FA3C-69AC-4F14-ADC3-C5A62EE4D499}" destId="{6295B900-1BF7-4454-A616-33432BC9E119}" srcOrd="0" destOrd="0" parTransId="{C259FCB9-36C6-4812-B0F7-1A247CC44874}" sibTransId="{6C71DF66-0BD9-461C-AD64-FADCE83C76BA}"/>
    <dgm:cxn modelId="{9B2AC63A-4BCB-1B42-8C1E-B61A8483EEF2}" type="presOf" srcId="{384D739D-1B50-4875-AE95-C0081DB435A9}" destId="{15F03052-BA8A-457D-BB49-1822C710DFDE}" srcOrd="0" destOrd="0" presId="urn:microsoft.com/office/officeart/2005/8/layout/radial6"/>
    <dgm:cxn modelId="{C92D58A4-1500-46C5-8047-2D561F8A9E5A}" srcId="{6295B900-1BF7-4454-A616-33432BC9E119}" destId="{915F965F-90BE-4346-8915-475AB3939A9B}" srcOrd="0" destOrd="0" parTransId="{7BAECFD9-FE6A-45D4-A4CC-7DEDBC0F0F2F}" sibTransId="{384D739D-1B50-4875-AE95-C0081DB435A9}"/>
    <dgm:cxn modelId="{9CB76737-4A24-474D-ABC2-7E290636D408}" type="presOf" srcId="{86A063CD-6131-4AFB-890F-58A2E50DB733}" destId="{C50DDE74-1491-4A0A-AE54-1BB4C08923A5}" srcOrd="0" destOrd="0" presId="urn:microsoft.com/office/officeart/2005/8/layout/radial6"/>
    <dgm:cxn modelId="{01F1B260-3C11-0F43-9BC4-D3F3429217B8}" type="presOf" srcId="{525D853C-307A-4FAA-8E06-338EF4F20DC7}" destId="{452E93CB-DB9D-4F52-9C38-C86A6E1181C1}" srcOrd="0" destOrd="0" presId="urn:microsoft.com/office/officeart/2005/8/layout/radial6"/>
    <dgm:cxn modelId="{92A6F12E-1E05-8140-AEA2-E625C402B222}" type="presParOf" srcId="{C24C7909-0CCB-4114-AD79-FD6F4E79C3DB}" destId="{53BD8523-C352-408C-9CD3-B746FFFBC751}" srcOrd="0" destOrd="0" presId="urn:microsoft.com/office/officeart/2005/8/layout/radial6"/>
    <dgm:cxn modelId="{D5F74D02-62F0-8F44-ACEF-A9E93901F2F9}" type="presParOf" srcId="{C24C7909-0CCB-4114-AD79-FD6F4E79C3DB}" destId="{648CD656-1708-4F34-85F8-ACF8FCA64F30}" srcOrd="1" destOrd="0" presId="urn:microsoft.com/office/officeart/2005/8/layout/radial6"/>
    <dgm:cxn modelId="{9097FA50-7FCF-CA46-98EB-AFB46B8C6352}" type="presParOf" srcId="{C24C7909-0CCB-4114-AD79-FD6F4E79C3DB}" destId="{327AD7F6-04EA-40AE-91CE-2A00704D2C26}" srcOrd="2" destOrd="0" presId="urn:microsoft.com/office/officeart/2005/8/layout/radial6"/>
    <dgm:cxn modelId="{47F76796-08C2-8F44-BB32-B136A32702EE}" type="presParOf" srcId="{C24C7909-0CCB-4114-AD79-FD6F4E79C3DB}" destId="{15F03052-BA8A-457D-BB49-1822C710DFDE}" srcOrd="3" destOrd="0" presId="urn:microsoft.com/office/officeart/2005/8/layout/radial6"/>
    <dgm:cxn modelId="{53444961-DA6C-EE4A-A877-4582ADFC34FF}" type="presParOf" srcId="{C24C7909-0CCB-4114-AD79-FD6F4E79C3DB}" destId="{078BE1D7-72BE-4492-B6B3-4FB53A50E8E8}" srcOrd="4" destOrd="0" presId="urn:microsoft.com/office/officeart/2005/8/layout/radial6"/>
    <dgm:cxn modelId="{C6199828-01D5-3346-915C-66BF773C515E}" type="presParOf" srcId="{C24C7909-0CCB-4114-AD79-FD6F4E79C3DB}" destId="{86983AC8-43B5-4CB2-8C18-C145FCB042EE}" srcOrd="5" destOrd="0" presId="urn:microsoft.com/office/officeart/2005/8/layout/radial6"/>
    <dgm:cxn modelId="{A0832206-9376-834F-83DA-F73B7CF0D258}" type="presParOf" srcId="{C24C7909-0CCB-4114-AD79-FD6F4E79C3DB}" destId="{1CE328E7-B5EA-4153-A0B5-7C039B12451C}" srcOrd="6" destOrd="0" presId="urn:microsoft.com/office/officeart/2005/8/layout/radial6"/>
    <dgm:cxn modelId="{27A4C0B5-35D6-F44A-BA3D-AC240C03E977}" type="presParOf" srcId="{C24C7909-0CCB-4114-AD79-FD6F4E79C3DB}" destId="{C50DDE74-1491-4A0A-AE54-1BB4C08923A5}" srcOrd="7" destOrd="0" presId="urn:microsoft.com/office/officeart/2005/8/layout/radial6"/>
    <dgm:cxn modelId="{E6B5C045-332B-4D4C-A749-29AF7733E75D}" type="presParOf" srcId="{C24C7909-0CCB-4114-AD79-FD6F4E79C3DB}" destId="{3E96142C-C4E0-4DC2-83B3-E74CE1E96A0A}" srcOrd="8" destOrd="0" presId="urn:microsoft.com/office/officeart/2005/8/layout/radial6"/>
    <dgm:cxn modelId="{7A630EED-7CFC-C74E-9468-49FE2B1F5DEA}" type="presParOf" srcId="{C24C7909-0CCB-4114-AD79-FD6F4E79C3DB}" destId="{452E93CB-DB9D-4F52-9C38-C86A6E1181C1}" srcOrd="9" destOrd="0" presId="urn:microsoft.com/office/officeart/2005/8/layout/radial6"/>
    <dgm:cxn modelId="{3A6D9D9C-1BF9-7F48-BDCE-6CDF02902E95}" type="presParOf" srcId="{C24C7909-0CCB-4114-AD79-FD6F4E79C3DB}" destId="{2801E606-2CA5-40E8-9D69-48CDC53FB51F}" srcOrd="10" destOrd="0" presId="urn:microsoft.com/office/officeart/2005/8/layout/radial6"/>
    <dgm:cxn modelId="{89E9AAEE-F599-0F41-B845-B6E1F111F9C5}" type="presParOf" srcId="{C24C7909-0CCB-4114-AD79-FD6F4E79C3DB}" destId="{A8FC18C5-0938-4558-93C5-568CBF7ED9E5}" srcOrd="11" destOrd="0" presId="urn:microsoft.com/office/officeart/2005/8/layout/radial6"/>
    <dgm:cxn modelId="{38334871-D1E8-7E4B-A621-4D95C77407B0}" type="presParOf" srcId="{C24C7909-0CCB-4114-AD79-FD6F4E79C3DB}" destId="{156264E6-B7D5-432B-BEAD-CA87E4617B93}"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6264E6-B7D5-432B-BEAD-CA87E4617B93}">
      <dsp:nvSpPr>
        <dsp:cNvPr id="0" name=""/>
        <dsp:cNvSpPr/>
      </dsp:nvSpPr>
      <dsp:spPr>
        <a:xfrm>
          <a:off x="4549995" y="902273"/>
          <a:ext cx="6018653" cy="6018653"/>
        </a:xfrm>
        <a:prstGeom prst="blockArc">
          <a:avLst>
            <a:gd name="adj1" fmla="val 10800000"/>
            <a:gd name="adj2" fmla="val 16200000"/>
            <a:gd name="adj3" fmla="val 4636"/>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52E93CB-DB9D-4F52-9C38-C86A6E1181C1}">
      <dsp:nvSpPr>
        <dsp:cNvPr id="0" name=""/>
        <dsp:cNvSpPr/>
      </dsp:nvSpPr>
      <dsp:spPr>
        <a:xfrm>
          <a:off x="4549995" y="902273"/>
          <a:ext cx="6018653" cy="6018653"/>
        </a:xfrm>
        <a:prstGeom prst="blockArc">
          <a:avLst>
            <a:gd name="adj1" fmla="val 5400000"/>
            <a:gd name="adj2" fmla="val 10800000"/>
            <a:gd name="adj3" fmla="val 4636"/>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CE328E7-B5EA-4153-A0B5-7C039B12451C}">
      <dsp:nvSpPr>
        <dsp:cNvPr id="0" name=""/>
        <dsp:cNvSpPr/>
      </dsp:nvSpPr>
      <dsp:spPr>
        <a:xfrm>
          <a:off x="4549995" y="902273"/>
          <a:ext cx="6018653" cy="6018653"/>
        </a:xfrm>
        <a:prstGeom prst="blockArc">
          <a:avLst>
            <a:gd name="adj1" fmla="val 0"/>
            <a:gd name="adj2" fmla="val 5400000"/>
            <a:gd name="adj3" fmla="val 4636"/>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5F03052-BA8A-457D-BB49-1822C710DFDE}">
      <dsp:nvSpPr>
        <dsp:cNvPr id="0" name=""/>
        <dsp:cNvSpPr/>
      </dsp:nvSpPr>
      <dsp:spPr>
        <a:xfrm>
          <a:off x="4549995" y="902273"/>
          <a:ext cx="6018653" cy="6018653"/>
        </a:xfrm>
        <a:prstGeom prst="blockArc">
          <a:avLst>
            <a:gd name="adj1" fmla="val 16200000"/>
            <a:gd name="adj2" fmla="val 0"/>
            <a:gd name="adj3" fmla="val 4636"/>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3BD8523-C352-408C-9CD3-B746FFFBC751}">
      <dsp:nvSpPr>
        <dsp:cNvPr id="0" name=""/>
        <dsp:cNvSpPr/>
      </dsp:nvSpPr>
      <dsp:spPr>
        <a:xfrm>
          <a:off x="6290593" y="2642871"/>
          <a:ext cx="2537457" cy="25374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r>
            <a:rPr lang="en-US" sz="2800" b="1" kern="1200" smtClean="0">
              <a:effectLst>
                <a:outerShdw blurRad="50800" dist="38100" dir="2700000" algn="tl" rotWithShape="0">
                  <a:prstClr val="black">
                    <a:alpha val="40000"/>
                  </a:prstClr>
                </a:outerShdw>
              </a:effectLst>
              <a:latin typeface="Calibri" pitchFamily="34" charset="0"/>
            </a:rPr>
            <a:t>Prioridades</a:t>
          </a:r>
          <a:endParaRPr lang="en-US" sz="2800" b="1" kern="1200" dirty="0">
            <a:effectLst>
              <a:outerShdw blurRad="50800" dist="38100" dir="2700000" algn="tl" rotWithShape="0">
                <a:prstClr val="black">
                  <a:alpha val="40000"/>
                </a:prstClr>
              </a:outerShdw>
            </a:effectLst>
            <a:latin typeface="Calibri" pitchFamily="34" charset="0"/>
          </a:endParaRPr>
        </a:p>
        <a:p>
          <a:pPr lvl="0" algn="ctr" defTabSz="1244600">
            <a:lnSpc>
              <a:spcPct val="90000"/>
            </a:lnSpc>
            <a:spcBef>
              <a:spcPct val="0"/>
            </a:spcBef>
            <a:spcAft>
              <a:spcPct val="35000"/>
            </a:spcAft>
          </a:pPr>
          <a:r>
            <a:rPr lang="en-US" sz="2800" b="1" kern="1200" dirty="0">
              <a:effectLst>
                <a:outerShdw blurRad="50800" dist="38100" dir="2700000" algn="tl" rotWithShape="0">
                  <a:prstClr val="black">
                    <a:alpha val="40000"/>
                  </a:prstClr>
                </a:outerShdw>
              </a:effectLst>
              <a:latin typeface="Calibri" pitchFamily="34" charset="0"/>
            </a:rPr>
            <a:t>2015-2020</a:t>
          </a:r>
        </a:p>
      </dsp:txBody>
      <dsp:txXfrm>
        <a:off x="6290593" y="2642871"/>
        <a:ext cx="2537457" cy="2537457"/>
      </dsp:txXfrm>
    </dsp:sp>
    <dsp:sp modelId="{648CD656-1708-4F34-85F8-ACF8FCA64F30}">
      <dsp:nvSpPr>
        <dsp:cNvPr id="0" name=""/>
        <dsp:cNvSpPr/>
      </dsp:nvSpPr>
      <dsp:spPr>
        <a:xfrm>
          <a:off x="6298696" y="-288591"/>
          <a:ext cx="2521251" cy="2521251"/>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smtClean="0">
              <a:effectLst>
                <a:outerShdw blurRad="50800" dist="38100" dir="2700000" algn="tl" rotWithShape="0">
                  <a:prstClr val="black">
                    <a:alpha val="40000"/>
                  </a:prstClr>
                </a:outerShdw>
              </a:effectLst>
              <a:latin typeface="Calibri" pitchFamily="34" charset="0"/>
            </a:rPr>
            <a:t>Identidad y Misión Adventista</a:t>
          </a:r>
          <a:endParaRPr lang="en-US" sz="2300" b="1" kern="1200" dirty="0">
            <a:effectLst>
              <a:outerShdw blurRad="50800" dist="38100" dir="2700000" algn="tl" rotWithShape="0">
                <a:prstClr val="black">
                  <a:alpha val="40000"/>
                </a:prstClr>
              </a:outerShdw>
            </a:effectLst>
            <a:latin typeface="Calibri" pitchFamily="34" charset="0"/>
          </a:endParaRPr>
        </a:p>
      </dsp:txBody>
      <dsp:txXfrm>
        <a:off x="6298696" y="-288591"/>
        <a:ext cx="2521251" cy="2521251"/>
      </dsp:txXfrm>
    </dsp:sp>
    <dsp:sp modelId="{078BE1D7-72BE-4492-B6B3-4FB53A50E8E8}">
      <dsp:nvSpPr>
        <dsp:cNvPr id="0" name=""/>
        <dsp:cNvSpPr/>
      </dsp:nvSpPr>
      <dsp:spPr>
        <a:xfrm>
          <a:off x="9238262" y="2650974"/>
          <a:ext cx="2521251" cy="2521251"/>
        </a:xfrm>
        <a:prstGeom prst="ellips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smtClean="0">
              <a:effectLst>
                <a:outerShdw blurRad="50800" dist="38100" dir="2700000" algn="tl" rotWithShape="0">
                  <a:prstClr val="black">
                    <a:alpha val="40000"/>
                  </a:prstClr>
                </a:outerShdw>
              </a:effectLst>
              <a:latin typeface="Calibri" pitchFamily="34" charset="0"/>
            </a:rPr>
            <a:t>Acceso para el Estudiante</a:t>
          </a:r>
          <a:endParaRPr lang="en-US" sz="2300" b="1" kern="1200" dirty="0">
            <a:effectLst>
              <a:outerShdw blurRad="50800" dist="38100" dir="2700000" algn="tl" rotWithShape="0">
                <a:prstClr val="black">
                  <a:alpha val="40000"/>
                </a:prstClr>
              </a:outerShdw>
            </a:effectLst>
            <a:latin typeface="Calibri" pitchFamily="34" charset="0"/>
          </a:endParaRPr>
        </a:p>
      </dsp:txBody>
      <dsp:txXfrm>
        <a:off x="9238262" y="2650974"/>
        <a:ext cx="2521251" cy="2521251"/>
      </dsp:txXfrm>
    </dsp:sp>
    <dsp:sp modelId="{C50DDE74-1491-4A0A-AE54-1BB4C08923A5}">
      <dsp:nvSpPr>
        <dsp:cNvPr id="0" name=""/>
        <dsp:cNvSpPr/>
      </dsp:nvSpPr>
      <dsp:spPr>
        <a:xfrm>
          <a:off x="6298696" y="5590539"/>
          <a:ext cx="2521251" cy="2521251"/>
        </a:xfrm>
        <a:prstGeom prst="ellips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smtClean="0">
              <a:effectLst>
                <a:outerShdw blurRad="50800" dist="38100" dir="2700000" algn="tl" rotWithShape="0">
                  <a:prstClr val="black">
                    <a:alpha val="40000"/>
                  </a:prstClr>
                </a:outerShdw>
              </a:effectLst>
              <a:latin typeface="Calibri" pitchFamily="34" charset="0"/>
            </a:rPr>
            <a:t>Docentes Enfocados en la Misión</a:t>
          </a:r>
          <a:endParaRPr lang="en-US" sz="2300" b="1" kern="1200" dirty="0">
            <a:effectLst>
              <a:outerShdw blurRad="50800" dist="38100" dir="2700000" algn="tl" rotWithShape="0">
                <a:prstClr val="black">
                  <a:alpha val="40000"/>
                </a:prstClr>
              </a:outerShdw>
            </a:effectLst>
            <a:latin typeface="Calibri" pitchFamily="34" charset="0"/>
          </a:endParaRPr>
        </a:p>
      </dsp:txBody>
      <dsp:txXfrm>
        <a:off x="6298696" y="5590539"/>
        <a:ext cx="2521251" cy="2521251"/>
      </dsp:txXfrm>
    </dsp:sp>
    <dsp:sp modelId="{2801E606-2CA5-40E8-9D69-48CDC53FB51F}">
      <dsp:nvSpPr>
        <dsp:cNvPr id="0" name=""/>
        <dsp:cNvSpPr/>
      </dsp:nvSpPr>
      <dsp:spPr>
        <a:xfrm>
          <a:off x="3359130" y="2650974"/>
          <a:ext cx="2521251" cy="2521251"/>
        </a:xfrm>
        <a:prstGeom prst="ellips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US" sz="2300" b="1" kern="1200" smtClean="0">
              <a:effectLst>
                <a:outerShdw blurRad="50800" dist="38100" dir="2700000" algn="tl" rotWithShape="0">
                  <a:prstClr val="black">
                    <a:alpha val="40000"/>
                  </a:prstClr>
                </a:outerShdw>
              </a:effectLst>
              <a:latin typeface="Calibri" pitchFamily="34" charset="0"/>
            </a:rPr>
            <a:t>Liderazgo</a:t>
          </a:r>
          <a:endParaRPr lang="en-US" sz="2300" b="1" kern="1200" dirty="0">
            <a:effectLst>
              <a:outerShdw blurRad="50800" dist="38100" dir="2700000" algn="tl" rotWithShape="0">
                <a:prstClr val="black">
                  <a:alpha val="40000"/>
                </a:prstClr>
              </a:outerShdw>
            </a:effectLst>
            <a:latin typeface="Calibri" pitchFamily="34" charset="0"/>
          </a:endParaRPr>
        </a:p>
      </dsp:txBody>
      <dsp:txXfrm>
        <a:off x="3359130" y="2650974"/>
        <a:ext cx="2521251" cy="252125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drawing1.xml><?xml version="1.0" encoding="utf-8"?>
<c:userShapes xmlns:c="http://schemas.openxmlformats.org/drawingml/2006/chart">
  <cdr:relSizeAnchor xmlns:cdr="http://schemas.openxmlformats.org/drawingml/2006/chartDrawing">
    <cdr:from>
      <cdr:x>0.57589</cdr:x>
      <cdr:y>0.17339</cdr:y>
    </cdr:from>
    <cdr:to>
      <cdr:x>0.65625</cdr:x>
      <cdr:y>0.31238</cdr:y>
    </cdr:to>
    <cdr:sp macro="" textlink="">
      <cdr:nvSpPr>
        <cdr:cNvPr id="2" name="TextBox 1"/>
        <cdr:cNvSpPr txBox="1"/>
      </cdr:nvSpPr>
      <cdr:spPr>
        <a:xfrm xmlns:a="http://schemas.openxmlformats.org/drawingml/2006/main">
          <a:off x="6553200" y="114072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0.79018</cdr:x>
      <cdr:y>0.16181</cdr:y>
    </cdr:from>
    <cdr:to>
      <cdr:x>0.87054</cdr:x>
      <cdr:y>0.3008</cdr:y>
    </cdr:to>
    <cdr:sp macro="" textlink="">
      <cdr:nvSpPr>
        <cdr:cNvPr id="3" name="TextBox 2"/>
        <cdr:cNvSpPr txBox="1"/>
      </cdr:nvSpPr>
      <cdr:spPr>
        <a:xfrm xmlns:a="http://schemas.openxmlformats.org/drawingml/2006/main">
          <a:off x="8991600" y="106452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EC1CE2B-83EE-4CB2-82B8-DBD67AB4F0AD}" type="datetimeFigureOut">
              <a:rPr lang="en-US"/>
              <a:pPr>
                <a:defRPr/>
              </a:pPr>
              <a:t>7/27/2017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050D6B9-ADDA-41B1-81BD-27030EC5FDA6}" type="slidenum">
              <a:rPr lang="en-US"/>
              <a:pPr>
                <a:defRPr/>
              </a:pPr>
              <a:t>‹Nº›</a:t>
            </a:fld>
            <a:endParaRPr lang="en-US"/>
          </a:p>
        </p:txBody>
      </p:sp>
    </p:spTree>
    <p:extLst>
      <p:ext uri="{BB962C8B-B14F-4D97-AF65-F5344CB8AC3E}">
        <p14:creationId xmlns:p14="http://schemas.microsoft.com/office/powerpoint/2010/main" xmlns="" val="20624956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2"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FAA26D3D-D897-4be2-8F04-BA451C77F1D7}">
              <ma14:placeholderFlag xmlns:ma14="http://schemas.microsoft.com/office/mac/drawingml/2011/main" xmlns="" val="1"/>
            </a:ext>
            <a:ext uri="{909E8E84-426E-40dd-AFC4-6F175D3DCCD1}"/>
            <a:ext uri="{91240B29-F687-4f45-9708-019B960494DF}"/>
            <a:ext uri="{AF507438-7753-43e0-B8FC-AC1667EBCBE1}"/>
            <a:ext uri="{53640926-AAD7-44d8-BBD7-CCE9431645EC}"/>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xmlns="" val="106064001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ＭＳ Ｐゴシック" charset="0"/>
      </a:defRPr>
    </a:lvl1pPr>
    <a:lvl2pPr marL="4572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Gill Sans"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xfrm>
            <a:off x="381000" y="685800"/>
            <a:ext cx="6096000" cy="3429000"/>
          </a:xfrm>
          <a:ln/>
        </p:spPr>
      </p:sp>
      <p:sp>
        <p:nvSpPr>
          <p:cNvPr id="25602"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b="1" smtClean="0">
                <a:solidFill>
                  <a:srgbClr val="FFFFFF"/>
                </a:solidFill>
                <a:ea typeface="ヒラギノ角ゴ ProN W3" charset="-128"/>
                <a:sym typeface="Gill Sans" charset="0"/>
              </a:rPr>
              <a:t>Tabla 1 Resúmen Mundial de ScEscuelas, Docentes y Estudiantes</a:t>
            </a:r>
            <a:r>
              <a:rPr lang="en-US" altLang="en-US" smtClean="0">
                <a:solidFill>
                  <a:srgbClr val="FFFFFF"/>
                </a:solidFill>
                <a:ea typeface="ヒラギノ角ゴ ProN W3" charset="-128"/>
                <a:sym typeface="Gill Sans" charset="0"/>
              </a:rPr>
              <a:t>, </a:t>
            </a:r>
            <a:r>
              <a:rPr lang="en-US" altLang="en-US" b="1" smtClean="0">
                <a:solidFill>
                  <a:srgbClr val="FFFFFF"/>
                </a:solidFill>
                <a:ea typeface="ヒラギノ角ゴ ProN W3" charset="-128"/>
                <a:sym typeface="Gill Sans" charset="0"/>
              </a:rPr>
              <a:t>diciembre </a:t>
            </a:r>
            <a:r>
              <a:rPr lang="en-US" altLang="en-US" b="1">
                <a:solidFill>
                  <a:srgbClr val="FFFFFF"/>
                </a:solidFill>
                <a:ea typeface="ヒラギノ角ゴ ProN W3" charset="-128"/>
                <a:sym typeface="Gill Sans" charset="0"/>
              </a:rPr>
              <a:t>31, 2015</a:t>
            </a:r>
            <a:endParaRPr lang="en-US" altLang="en-US">
              <a:solidFill>
                <a:srgbClr val="FFFFFF"/>
              </a:solidFill>
              <a:ea typeface="ヒラギノ角ゴ ProN W3" charset="-128"/>
              <a:sym typeface="Gill Sans" charset="0"/>
            </a:endParaRPr>
          </a:p>
          <a:p>
            <a:endParaRPr lang="en-US" altLang="en-US">
              <a:solidFill>
                <a:srgbClr val="FFFFFF"/>
              </a:solidFill>
              <a:ea typeface="ヒラギノ角ゴ ProN W3" charset="-128"/>
              <a:sym typeface="Gill Sans" charset="0"/>
            </a:endParaRPr>
          </a:p>
          <a:p>
            <a:endParaRPr lang="en-US" altLang="en-US"/>
          </a:p>
        </p:txBody>
      </p:sp>
    </p:spTree>
    <p:extLst>
      <p:ext uri="{BB962C8B-B14F-4D97-AF65-F5344CB8AC3E}">
        <p14:creationId xmlns:p14="http://schemas.microsoft.com/office/powerpoint/2010/main" xmlns="" val="1830322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r>
              <a:rPr lang="en-US" altLang="en-US"/>
              <a:t>http://www.uis.unesco.org/Library/Documents/fs10-trends-tertiary-education-sub-saharan-africa-2010-en.pdf</a:t>
            </a:r>
          </a:p>
          <a:p>
            <a:r>
              <a:rPr lang="en-US" altLang="en-US" smtClean="0"/>
              <a:t>Al</a:t>
            </a:r>
            <a:r>
              <a:rPr lang="en-US" altLang="en-US" baseline="0" smtClean="0"/>
              <a:t> final del </a:t>
            </a:r>
            <a:r>
              <a:rPr lang="en-US" altLang="en-US" smtClean="0"/>
              <a:t>2013 la</a:t>
            </a:r>
            <a:r>
              <a:rPr lang="en-US" altLang="en-US" baseline="0" smtClean="0"/>
              <a:t> membresía era</a:t>
            </a:r>
            <a:r>
              <a:rPr lang="en-US" altLang="en-US" smtClean="0"/>
              <a:t> </a:t>
            </a:r>
            <a:r>
              <a:rPr lang="en-US" altLang="en-US"/>
              <a:t>18,143,745. </a:t>
            </a:r>
            <a:r>
              <a:rPr lang="en-US" altLang="en-US" smtClean="0">
                <a:latin typeface="Calibri" panose="020F0502020204030204" pitchFamily="34" charset="0"/>
              </a:rPr>
              <a:t>Globalmente, </a:t>
            </a:r>
            <a:r>
              <a:rPr lang="en-US" altLang="en-US">
                <a:latin typeface="Calibri" panose="020F0502020204030204" pitchFamily="34" charset="0"/>
              </a:rPr>
              <a:t>e</a:t>
            </a:r>
            <a:r>
              <a:rPr lang="en-US" altLang="en-US" smtClean="0">
                <a:latin typeface="Calibri" panose="020F0502020204030204" pitchFamily="34" charset="0"/>
              </a:rPr>
              <a:t>n </a:t>
            </a:r>
            <a:r>
              <a:rPr lang="en-US" altLang="en-US">
                <a:latin typeface="Calibri" panose="020F0502020204030204" pitchFamily="34" charset="0"/>
              </a:rPr>
              <a:t>2013, 33.62 </a:t>
            </a:r>
            <a:r>
              <a:rPr lang="en-US" altLang="en-US" smtClean="0">
                <a:latin typeface="Calibri" panose="020F0502020204030204" pitchFamily="34" charset="0"/>
              </a:rPr>
              <a:t>% de</a:t>
            </a:r>
            <a:r>
              <a:rPr lang="en-US" altLang="en-US" baseline="0" smtClean="0">
                <a:latin typeface="Calibri" panose="020F0502020204030204" pitchFamily="34" charset="0"/>
              </a:rPr>
              <a:t> los miembros de iglesia encuestados, tenían entre</a:t>
            </a:r>
            <a:r>
              <a:rPr lang="en-US" altLang="en-US" smtClean="0">
                <a:latin typeface="Calibri" panose="020F0502020204030204" pitchFamily="34" charset="0"/>
              </a:rPr>
              <a:t> 16-30 años. Como</a:t>
            </a:r>
            <a:r>
              <a:rPr lang="en-US" altLang="en-US" baseline="0" smtClean="0">
                <a:latin typeface="Calibri" panose="020F0502020204030204" pitchFamily="34" charset="0"/>
              </a:rPr>
              <a:t> usted recordará</a:t>
            </a:r>
            <a:r>
              <a:rPr lang="en-US" altLang="en-US" smtClean="0">
                <a:latin typeface="Calibri" panose="020F0502020204030204" pitchFamily="34" charset="0"/>
              </a:rPr>
              <a:t>, esto no cubrió las trece divisiones pero incluyó las más grandes y, lo que es importante, incluyó la DNA y la DTE cuyas poblaciones están envejeciendo.</a:t>
            </a:r>
            <a:r>
              <a:rPr lang="en-US" altLang="en-US" baseline="0" smtClean="0">
                <a:latin typeface="Calibri" panose="020F0502020204030204" pitchFamily="34" charset="0"/>
              </a:rPr>
              <a:t> También incluyó</a:t>
            </a:r>
            <a:r>
              <a:rPr lang="en-US" altLang="en-US" smtClean="0">
                <a:latin typeface="Calibri" panose="020F0502020204030204" pitchFamily="34" charset="0"/>
              </a:rPr>
              <a:t> </a:t>
            </a:r>
            <a:r>
              <a:rPr lang="en-US" altLang="en-US">
                <a:latin typeface="Calibri" panose="020F0502020204030204" pitchFamily="34" charset="0"/>
              </a:rPr>
              <a:t>Á</a:t>
            </a:r>
            <a:r>
              <a:rPr lang="en-US" altLang="en-US" smtClean="0">
                <a:latin typeface="Calibri" panose="020F0502020204030204" pitchFamily="34" charset="0"/>
              </a:rPr>
              <a:t>frica y</a:t>
            </a:r>
            <a:r>
              <a:rPr lang="en-US" altLang="en-US" baseline="0" smtClean="0">
                <a:latin typeface="Calibri" panose="020F0502020204030204" pitchFamily="34" charset="0"/>
              </a:rPr>
              <a:t> América L</a:t>
            </a:r>
            <a:r>
              <a:rPr lang="en-US" altLang="en-US" smtClean="0">
                <a:latin typeface="Calibri" panose="020F0502020204030204" pitchFamily="34" charset="0"/>
              </a:rPr>
              <a:t>atina, cuyas</a:t>
            </a:r>
            <a:r>
              <a:rPr lang="en-US" altLang="en-US" baseline="0" smtClean="0">
                <a:latin typeface="Calibri" panose="020F0502020204030204" pitchFamily="34" charset="0"/>
              </a:rPr>
              <a:t> poblaciones son muy jóvenes, de manera que la encuesta es representativa</a:t>
            </a:r>
            <a:r>
              <a:rPr lang="en-US" altLang="en-US" smtClean="0">
                <a:latin typeface="Calibri" panose="020F0502020204030204" pitchFamily="34" charset="0"/>
              </a:rPr>
              <a:t>. Extrapolando este porcentaje</a:t>
            </a:r>
            <a:r>
              <a:rPr lang="en-US" altLang="en-US">
                <a:latin typeface="Calibri" panose="020F0502020204030204" pitchFamily="34" charset="0"/>
              </a:rPr>
              <a:t>, </a:t>
            </a:r>
            <a:r>
              <a:rPr lang="en-US" altLang="en-US" smtClean="0">
                <a:latin typeface="Calibri" panose="020F0502020204030204" pitchFamily="34" charset="0"/>
              </a:rPr>
              <a:t>significaría</a:t>
            </a:r>
            <a:r>
              <a:rPr lang="en-US" altLang="en-US" baseline="0" smtClean="0">
                <a:latin typeface="Calibri" panose="020F0502020204030204" pitchFamily="34" charset="0"/>
              </a:rPr>
              <a:t> que habían</a:t>
            </a:r>
            <a:r>
              <a:rPr lang="en-US" altLang="en-US" smtClean="0">
                <a:latin typeface="Calibri" panose="020F0502020204030204" pitchFamily="34" charset="0"/>
              </a:rPr>
              <a:t> </a:t>
            </a:r>
            <a:r>
              <a:rPr lang="en-US" altLang="en-US">
                <a:latin typeface="Calibri" panose="020F0502020204030204" pitchFamily="34" charset="0"/>
              </a:rPr>
              <a:t>6,099,927 </a:t>
            </a:r>
            <a:r>
              <a:rPr lang="en-US" altLang="en-US" smtClean="0">
                <a:latin typeface="Calibri" panose="020F0502020204030204" pitchFamily="34" charset="0"/>
              </a:rPr>
              <a:t>ASDs en</a:t>
            </a:r>
            <a:r>
              <a:rPr lang="en-US" altLang="en-US" baseline="0" smtClean="0">
                <a:latin typeface="Calibri" panose="020F0502020204030204" pitchFamily="34" charset="0"/>
              </a:rPr>
              <a:t> la edad de</a:t>
            </a:r>
            <a:r>
              <a:rPr lang="en-US" altLang="en-US" smtClean="0">
                <a:latin typeface="Calibri" panose="020F0502020204030204" pitchFamily="34" charset="0"/>
              </a:rPr>
              <a:t> 16-30 años.</a:t>
            </a:r>
            <a:r>
              <a:rPr lang="en-US" altLang="en-US">
                <a:latin typeface="Calibri" panose="020F0502020204030204" pitchFamily="34" charset="0"/>
              </a:rPr>
              <a:t>  </a:t>
            </a:r>
            <a:r>
              <a:rPr lang="en-US" altLang="en-US" smtClean="0">
                <a:latin typeface="Calibri" panose="020F0502020204030204" pitchFamily="34" charset="0"/>
              </a:rPr>
              <a:t>Al</a:t>
            </a:r>
            <a:r>
              <a:rPr lang="en-US" altLang="en-US" baseline="0" smtClean="0">
                <a:latin typeface="Calibri" panose="020F0502020204030204" pitchFamily="34" charset="0"/>
              </a:rPr>
              <a:t> final del</a:t>
            </a:r>
            <a:r>
              <a:rPr lang="en-US" altLang="en-US" smtClean="0">
                <a:latin typeface="Calibri" panose="020F0502020204030204" pitchFamily="34" charset="0"/>
              </a:rPr>
              <a:t> </a:t>
            </a:r>
            <a:r>
              <a:rPr lang="en-US" altLang="en-US">
                <a:latin typeface="Calibri" panose="020F0502020204030204" pitchFamily="34" charset="0"/>
              </a:rPr>
              <a:t>2013, </a:t>
            </a:r>
            <a:r>
              <a:rPr lang="en-US" altLang="en-US" smtClean="0">
                <a:latin typeface="Calibri" panose="020F0502020204030204" pitchFamily="34" charset="0"/>
              </a:rPr>
              <a:t>habían </a:t>
            </a:r>
            <a:r>
              <a:rPr lang="en-US" altLang="en-US">
                <a:latin typeface="Calibri" panose="020F0502020204030204" pitchFamily="34" charset="0"/>
              </a:rPr>
              <a:t>3,434,080 </a:t>
            </a:r>
            <a:r>
              <a:rPr lang="en-US" altLang="en-US" smtClean="0">
                <a:latin typeface="Calibri" panose="020F0502020204030204" pitchFamily="34" charset="0"/>
              </a:rPr>
              <a:t>miembros</a:t>
            </a:r>
            <a:r>
              <a:rPr lang="en-US" altLang="en-US" baseline="0" smtClean="0">
                <a:latin typeface="Calibri" panose="020F0502020204030204" pitchFamily="34" charset="0"/>
              </a:rPr>
              <a:t> de iglesia</a:t>
            </a:r>
            <a:r>
              <a:rPr lang="en-US" altLang="en-US" smtClean="0">
                <a:latin typeface="Calibri" panose="020F0502020204030204" pitchFamily="34" charset="0"/>
              </a:rPr>
              <a:t> en el software de ACMS. De estos, </a:t>
            </a:r>
            <a:r>
              <a:rPr lang="en-US" altLang="en-US">
                <a:latin typeface="Calibri" panose="020F0502020204030204" pitchFamily="34" charset="0"/>
              </a:rPr>
              <a:t>1,095,865 </a:t>
            </a:r>
            <a:r>
              <a:rPr lang="en-US" altLang="en-US" smtClean="0">
                <a:latin typeface="Calibri" panose="020F0502020204030204" pitchFamily="34" charset="0"/>
              </a:rPr>
              <a:t>tenían</a:t>
            </a:r>
            <a:r>
              <a:rPr lang="en-US" altLang="en-US" baseline="0" smtClean="0">
                <a:latin typeface="Calibri" panose="020F0502020204030204" pitchFamily="34" charset="0"/>
              </a:rPr>
              <a:t> edades comprendidas entre</a:t>
            </a:r>
            <a:r>
              <a:rPr lang="en-US" altLang="en-US" smtClean="0">
                <a:latin typeface="Calibri" panose="020F0502020204030204" pitchFamily="34" charset="0"/>
              </a:rPr>
              <a:t> 16-30 años - </a:t>
            </a:r>
            <a:r>
              <a:rPr lang="en-US" altLang="en-US">
                <a:latin typeface="Calibri" panose="020F0502020204030204" pitchFamily="34" charset="0"/>
              </a:rPr>
              <a:t>31.91%. </a:t>
            </a:r>
            <a:r>
              <a:rPr lang="en-US" altLang="en-US" smtClean="0">
                <a:latin typeface="Calibri" panose="020F0502020204030204" pitchFamily="34" charset="0"/>
              </a:rPr>
              <a:t>El</a:t>
            </a:r>
            <a:r>
              <a:rPr lang="en-US" altLang="en-US" baseline="0" smtClean="0">
                <a:latin typeface="Calibri" panose="020F0502020204030204" pitchFamily="34" charset="0"/>
              </a:rPr>
              <a:t> hecho de que el porcentaje es casi el mismo</a:t>
            </a:r>
            <a:r>
              <a:rPr lang="en-US" altLang="en-US" smtClean="0">
                <a:latin typeface="Calibri" panose="020F0502020204030204" pitchFamily="34" charset="0"/>
              </a:rPr>
              <a:t>, significa por supuesto, que</a:t>
            </a:r>
            <a:r>
              <a:rPr lang="en-US" altLang="en-US" baseline="0" smtClean="0">
                <a:latin typeface="Calibri" panose="020F0502020204030204" pitchFamily="34" charset="0"/>
              </a:rPr>
              <a:t> las dos bases de datos derivadas de manera diferente,</a:t>
            </a:r>
            <a:r>
              <a:rPr lang="en-US" altLang="en-US" smtClean="0">
                <a:latin typeface="Calibri" panose="020F0502020204030204" pitchFamily="34" charset="0"/>
              </a:rPr>
              <a:t> se</a:t>
            </a:r>
            <a:r>
              <a:rPr lang="en-US" altLang="en-US" baseline="0" smtClean="0">
                <a:latin typeface="Calibri" panose="020F0502020204030204" pitchFamily="34" charset="0"/>
              </a:rPr>
              <a:t> refuerzan mutuamente, y eso dá confianza en la figura</a:t>
            </a:r>
            <a:r>
              <a:rPr lang="en-US" altLang="en-US" smtClean="0">
                <a:latin typeface="Calibri" panose="020F0502020204030204" pitchFamily="34" charset="0"/>
              </a:rPr>
              <a:t>. Si extrapolamos este</a:t>
            </a:r>
            <a:r>
              <a:rPr lang="en-US" altLang="en-US" baseline="0" smtClean="0">
                <a:latin typeface="Calibri" panose="020F0502020204030204" pitchFamily="34" charset="0"/>
              </a:rPr>
              <a:t> </a:t>
            </a:r>
            <a:r>
              <a:rPr lang="en-US" altLang="en-US" smtClean="0">
                <a:latin typeface="Calibri" panose="020F0502020204030204" pitchFamily="34" charset="0"/>
              </a:rPr>
              <a:t>porcentaje significaría que habían</a:t>
            </a:r>
            <a:r>
              <a:rPr lang="en-US" altLang="en-US">
                <a:latin typeface="Calibri" panose="020F0502020204030204" pitchFamily="34" charset="0"/>
              </a:rPr>
              <a:t> </a:t>
            </a:r>
          </a:p>
          <a:p>
            <a:r>
              <a:rPr lang="en-US" altLang="en-US">
                <a:latin typeface="Calibri" panose="020F0502020204030204" pitchFamily="34" charset="0"/>
              </a:rPr>
              <a:t>5,789,933 </a:t>
            </a:r>
            <a:r>
              <a:rPr lang="en-US" altLang="en-US" smtClean="0">
                <a:latin typeface="Calibri" panose="020F0502020204030204" pitchFamily="34" charset="0"/>
              </a:rPr>
              <a:t>ASDs en edades de 16-30 años. Esto</a:t>
            </a:r>
            <a:r>
              <a:rPr lang="en-US" altLang="en-US" baseline="0" smtClean="0">
                <a:latin typeface="Calibri" panose="020F0502020204030204" pitchFamily="34" charset="0"/>
              </a:rPr>
              <a:t> indica</a:t>
            </a:r>
            <a:r>
              <a:rPr lang="en-US" altLang="en-US" smtClean="0">
                <a:latin typeface="Calibri" panose="020F0502020204030204" pitchFamily="34" charset="0"/>
              </a:rPr>
              <a:t> que </a:t>
            </a:r>
            <a:r>
              <a:rPr lang="en-US" altLang="en-US">
                <a:latin typeface="Calibri" panose="020F0502020204030204" pitchFamily="34" charset="0"/>
              </a:rPr>
              <a:t>32 </a:t>
            </a:r>
            <a:r>
              <a:rPr lang="en-US" altLang="en-US" smtClean="0">
                <a:latin typeface="Calibri" panose="020F0502020204030204" pitchFamily="34" charset="0"/>
              </a:rPr>
              <a:t>o </a:t>
            </a:r>
            <a:r>
              <a:rPr lang="en-US" altLang="en-US">
                <a:latin typeface="Calibri" panose="020F0502020204030204" pitchFamily="34" charset="0"/>
              </a:rPr>
              <a:t>33% </a:t>
            </a:r>
            <a:r>
              <a:rPr lang="en-US" altLang="en-US" smtClean="0">
                <a:latin typeface="Calibri" panose="020F0502020204030204" pitchFamily="34" charset="0"/>
              </a:rPr>
              <a:t>de los miembros de iglesia tienen edades entre 16-30 años, lo</a:t>
            </a:r>
            <a:r>
              <a:rPr lang="en-US" altLang="en-US" baseline="0" smtClean="0">
                <a:latin typeface="Calibri" panose="020F0502020204030204" pitchFamily="34" charset="0"/>
              </a:rPr>
              <a:t> que se traduce en alrededor de</a:t>
            </a:r>
            <a:r>
              <a:rPr lang="en-US" altLang="en-US" smtClean="0">
                <a:latin typeface="Calibri" panose="020F0502020204030204" pitchFamily="34" charset="0"/>
              </a:rPr>
              <a:t> </a:t>
            </a:r>
            <a:r>
              <a:rPr lang="en-US" altLang="en-US">
                <a:latin typeface="Calibri" panose="020F0502020204030204" pitchFamily="34" charset="0"/>
              </a:rPr>
              <a:t>5.8 </a:t>
            </a:r>
            <a:r>
              <a:rPr lang="en-US" altLang="en-US" smtClean="0">
                <a:latin typeface="Calibri" panose="020F0502020204030204" pitchFamily="34" charset="0"/>
              </a:rPr>
              <a:t>a </a:t>
            </a:r>
            <a:r>
              <a:rPr lang="en-US" altLang="en-US">
                <a:latin typeface="Calibri" panose="020F0502020204030204" pitchFamily="34" charset="0"/>
              </a:rPr>
              <a:t>6.1 </a:t>
            </a:r>
            <a:r>
              <a:rPr lang="en-US" altLang="en-US" smtClean="0">
                <a:latin typeface="Calibri" panose="020F0502020204030204" pitchFamily="34" charset="0"/>
              </a:rPr>
              <a:t>millones de jóvenes.  El</a:t>
            </a:r>
            <a:r>
              <a:rPr lang="en-US" altLang="en-US" baseline="0" smtClean="0">
                <a:latin typeface="Calibri" panose="020F0502020204030204" pitchFamily="34" charset="0"/>
              </a:rPr>
              <a:t> número</a:t>
            </a:r>
            <a:r>
              <a:rPr lang="en-US" altLang="en-US" smtClean="0">
                <a:latin typeface="Calibri" panose="020F0502020204030204" pitchFamily="34" charset="0"/>
              </a:rPr>
              <a:t> </a:t>
            </a:r>
            <a:r>
              <a:rPr lang="en-US" altLang="en-US">
                <a:latin typeface="Calibri" panose="020F0502020204030204" pitchFamily="34" charset="0"/>
              </a:rPr>
              <a:t>5,944,930 </a:t>
            </a:r>
            <a:r>
              <a:rPr lang="en-US" altLang="en-US" smtClean="0">
                <a:latin typeface="Calibri" panose="020F0502020204030204" pitchFamily="34" charset="0"/>
              </a:rPr>
              <a:t>es el promedio de </a:t>
            </a:r>
            <a:r>
              <a:rPr lang="en-US" altLang="en-US">
                <a:latin typeface="Calibri" panose="020F0502020204030204" pitchFamily="34" charset="0"/>
              </a:rPr>
              <a:t>5,789,933  </a:t>
            </a:r>
            <a:r>
              <a:rPr lang="en-US" altLang="en-US" smtClean="0">
                <a:latin typeface="Calibri" panose="020F0502020204030204" pitchFamily="34" charset="0"/>
              </a:rPr>
              <a:t>y </a:t>
            </a:r>
            <a:r>
              <a:rPr lang="en-US" altLang="en-US">
                <a:latin typeface="Calibri" panose="020F0502020204030204" pitchFamily="34" charset="0"/>
              </a:rPr>
              <a:t> 6,099,927.  74,298 </a:t>
            </a:r>
            <a:r>
              <a:rPr lang="en-US" altLang="en-US" smtClean="0">
                <a:latin typeface="Calibri" panose="020F0502020204030204" pitchFamily="34" charset="0"/>
              </a:rPr>
              <a:t>de</a:t>
            </a:r>
            <a:r>
              <a:rPr lang="en-US" altLang="en-US" baseline="0" smtClean="0">
                <a:latin typeface="Calibri" panose="020F0502020204030204" pitchFamily="34" charset="0"/>
              </a:rPr>
              <a:t> los</a:t>
            </a:r>
            <a:r>
              <a:rPr lang="en-US" altLang="en-US" smtClean="0">
                <a:latin typeface="Calibri" panose="020F0502020204030204" pitchFamily="34" charset="0"/>
              </a:rPr>
              <a:t> </a:t>
            </a:r>
            <a:r>
              <a:rPr lang="en-US" altLang="en-US">
                <a:latin typeface="Calibri" panose="020F0502020204030204" pitchFamily="34" charset="0"/>
              </a:rPr>
              <a:t>136,711 </a:t>
            </a:r>
            <a:r>
              <a:rPr lang="en-US" altLang="en-US" smtClean="0">
                <a:latin typeface="Calibri" panose="020F0502020204030204" pitchFamily="34" charset="0"/>
              </a:rPr>
              <a:t>o </a:t>
            </a:r>
            <a:r>
              <a:rPr lang="en-US" altLang="en-US">
                <a:latin typeface="Calibri" panose="020F0502020204030204" pitchFamily="34" charset="0"/>
              </a:rPr>
              <a:t>54% </a:t>
            </a:r>
            <a:r>
              <a:rPr lang="en-US" altLang="en-US" smtClean="0">
                <a:latin typeface="Calibri" panose="020F0502020204030204" pitchFamily="34" charset="0"/>
              </a:rPr>
              <a:t>de</a:t>
            </a:r>
            <a:r>
              <a:rPr lang="en-US" altLang="en-US" baseline="0" smtClean="0">
                <a:latin typeface="Calibri" panose="020F0502020204030204" pitchFamily="34" charset="0"/>
              </a:rPr>
              <a:t> la matrícula total</a:t>
            </a:r>
            <a:r>
              <a:rPr lang="en-US" altLang="en-US" smtClean="0">
                <a:latin typeface="Calibri" panose="020F0502020204030204" pitchFamily="34" charset="0"/>
              </a:rPr>
              <a:t> terciaria es ASD.</a:t>
            </a:r>
            <a:endParaRPr lang="en-US" altLang="en-US"/>
          </a:p>
          <a:p>
            <a:endParaRPr lang="en-US" altLang="en-US"/>
          </a:p>
        </p:txBody>
      </p:sp>
      <p:sp>
        <p:nvSpPr>
          <p:cNvPr id="3072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fld id="{83B52942-6B01-4B34-AFB6-C8BAF7B0BF28}" type="slidenum">
              <a:rPr lang="en-US" altLang="en-US"/>
              <a:pPr/>
              <a:t>14</a:t>
            </a:fld>
            <a:endParaRPr lang="en-US" altLang="en-US"/>
          </a:p>
        </p:txBody>
      </p:sp>
    </p:spTree>
    <p:extLst>
      <p:ext uri="{BB962C8B-B14F-4D97-AF65-F5344CB8AC3E}">
        <p14:creationId xmlns:p14="http://schemas.microsoft.com/office/powerpoint/2010/main" xmlns="" val="1671237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a:xfrm>
            <a:off x="381000" y="685800"/>
            <a:ext cx="6096000" cy="3429000"/>
          </a:xfrm>
          <a:ln/>
        </p:spPr>
      </p:sp>
      <p:sp>
        <p:nvSpPr>
          <p:cNvPr id="3" name="Notes Placeholder 2"/>
          <p:cNvSpPr>
            <a:spLocks noGrp="1"/>
          </p:cNvSpPr>
          <p:nvPr>
            <p:ph type="body" idx="1"/>
          </p:nvPr>
        </p:nvSpPr>
        <p:spPr/>
        <p:txBody>
          <a:bodyPr/>
          <a:lstStyle/>
          <a:p>
            <a:r>
              <a:rPr lang="en-US" altLang="en-US"/>
              <a:t>http://www.uis.unesco.org/Library/Documents/fs10-trends-tertiary-education-sub-saharan-africa-2010-en.pdf</a:t>
            </a:r>
          </a:p>
          <a:p>
            <a:r>
              <a:rPr lang="en-US" altLang="en-US" smtClean="0"/>
              <a:t>Al final del 2013 la membresía era de 18,143,745</a:t>
            </a:r>
            <a:r>
              <a:rPr lang="en-US" altLang="en-US"/>
              <a:t>. </a:t>
            </a:r>
            <a:r>
              <a:rPr lang="en-US" altLang="en-US" smtClean="0">
                <a:latin typeface="Calibri" panose="020F0502020204030204" pitchFamily="34" charset="0"/>
              </a:rPr>
              <a:t>Globalmente, en el </a:t>
            </a:r>
            <a:r>
              <a:rPr lang="en-US" altLang="en-US">
                <a:latin typeface="Calibri" panose="020F0502020204030204" pitchFamily="34" charset="0"/>
              </a:rPr>
              <a:t>2013, 33.62 </a:t>
            </a:r>
            <a:r>
              <a:rPr lang="en-US" altLang="en-US" smtClean="0">
                <a:latin typeface="Calibri" panose="020F0502020204030204" pitchFamily="34" charset="0"/>
              </a:rPr>
              <a:t>% de los miembros de iglesia encuestados tenían entre 16-30 años. Como</a:t>
            </a:r>
            <a:r>
              <a:rPr lang="en-US" altLang="en-US" baseline="0" smtClean="0">
                <a:latin typeface="Calibri" panose="020F0502020204030204" pitchFamily="34" charset="0"/>
              </a:rPr>
              <a:t> usted recordará</a:t>
            </a:r>
            <a:r>
              <a:rPr lang="en-US" altLang="en-US" smtClean="0">
                <a:latin typeface="Calibri" panose="020F0502020204030204" pitchFamily="34" charset="0"/>
              </a:rPr>
              <a:t>, esto no cubrió las trece divisiones pero incluyó las más grandes y, lo que es importante, incluyó la DNA y la DTE cuyas poblaciones están envejeciendo.</a:t>
            </a:r>
            <a:r>
              <a:rPr lang="en-US" altLang="en-US" baseline="0" smtClean="0">
                <a:latin typeface="Calibri" panose="020F0502020204030204" pitchFamily="34" charset="0"/>
              </a:rPr>
              <a:t> También incluyó</a:t>
            </a:r>
            <a:r>
              <a:rPr lang="en-US" altLang="en-US" smtClean="0">
                <a:latin typeface="Calibri" panose="020F0502020204030204" pitchFamily="34" charset="0"/>
              </a:rPr>
              <a:t> África y</a:t>
            </a:r>
            <a:r>
              <a:rPr lang="en-US" altLang="en-US" baseline="0" smtClean="0">
                <a:latin typeface="Calibri" panose="020F0502020204030204" pitchFamily="34" charset="0"/>
              </a:rPr>
              <a:t> América L</a:t>
            </a:r>
            <a:r>
              <a:rPr lang="en-US" altLang="en-US" smtClean="0">
                <a:latin typeface="Calibri" panose="020F0502020204030204" pitchFamily="34" charset="0"/>
              </a:rPr>
              <a:t>atina, cuyas</a:t>
            </a:r>
            <a:r>
              <a:rPr lang="en-US" altLang="en-US" baseline="0" smtClean="0">
                <a:latin typeface="Calibri" panose="020F0502020204030204" pitchFamily="34" charset="0"/>
              </a:rPr>
              <a:t> poblaciones son muy jóvenes, de manera que la encuesta es representativa</a:t>
            </a:r>
            <a:r>
              <a:rPr lang="en-US" altLang="en-US" smtClean="0">
                <a:latin typeface="Calibri" panose="020F0502020204030204" pitchFamily="34" charset="0"/>
              </a:rPr>
              <a:t>. Extrapolando este porcentaje, significaría</a:t>
            </a:r>
            <a:r>
              <a:rPr lang="en-US" altLang="en-US" baseline="0" smtClean="0">
                <a:latin typeface="Calibri" panose="020F0502020204030204" pitchFamily="34" charset="0"/>
              </a:rPr>
              <a:t> que habían</a:t>
            </a:r>
            <a:r>
              <a:rPr lang="en-US" altLang="en-US" smtClean="0">
                <a:latin typeface="Calibri" panose="020F0502020204030204" pitchFamily="34" charset="0"/>
              </a:rPr>
              <a:t> 6,099,927 ASDs en</a:t>
            </a:r>
            <a:r>
              <a:rPr lang="en-US" altLang="en-US" baseline="0" smtClean="0">
                <a:latin typeface="Calibri" panose="020F0502020204030204" pitchFamily="34" charset="0"/>
              </a:rPr>
              <a:t> la edad de</a:t>
            </a:r>
            <a:r>
              <a:rPr lang="en-US" altLang="en-US" smtClean="0">
                <a:latin typeface="Calibri" panose="020F0502020204030204" pitchFamily="34" charset="0"/>
              </a:rPr>
              <a:t> 16-30 años.  Al</a:t>
            </a:r>
            <a:r>
              <a:rPr lang="en-US" altLang="en-US" baseline="0" smtClean="0">
                <a:latin typeface="Calibri" panose="020F0502020204030204" pitchFamily="34" charset="0"/>
              </a:rPr>
              <a:t> final del</a:t>
            </a:r>
            <a:r>
              <a:rPr lang="en-US" altLang="en-US" smtClean="0">
                <a:latin typeface="Calibri" panose="020F0502020204030204" pitchFamily="34" charset="0"/>
              </a:rPr>
              <a:t> 2013, habían 3,434,080 miembros</a:t>
            </a:r>
            <a:r>
              <a:rPr lang="en-US" altLang="en-US" baseline="0" smtClean="0">
                <a:latin typeface="Calibri" panose="020F0502020204030204" pitchFamily="34" charset="0"/>
              </a:rPr>
              <a:t> de iglesia</a:t>
            </a:r>
            <a:r>
              <a:rPr lang="en-US" altLang="en-US" smtClean="0">
                <a:latin typeface="Calibri" panose="020F0502020204030204" pitchFamily="34" charset="0"/>
              </a:rPr>
              <a:t> en el software de ACMS. De estos, 1,095,865 tenían</a:t>
            </a:r>
            <a:r>
              <a:rPr lang="en-US" altLang="en-US" baseline="0" smtClean="0">
                <a:latin typeface="Calibri" panose="020F0502020204030204" pitchFamily="34" charset="0"/>
              </a:rPr>
              <a:t> edades comprendidas entre</a:t>
            </a:r>
            <a:r>
              <a:rPr lang="en-US" altLang="en-US" smtClean="0">
                <a:latin typeface="Calibri" panose="020F0502020204030204" pitchFamily="34" charset="0"/>
              </a:rPr>
              <a:t> 16-30 años - 31.91%. El</a:t>
            </a:r>
            <a:r>
              <a:rPr lang="en-US" altLang="en-US" baseline="0" smtClean="0">
                <a:latin typeface="Calibri" panose="020F0502020204030204" pitchFamily="34" charset="0"/>
              </a:rPr>
              <a:t> hecho de que el porcentaje es casi el mismo</a:t>
            </a:r>
            <a:r>
              <a:rPr lang="en-US" altLang="en-US" smtClean="0">
                <a:latin typeface="Calibri" panose="020F0502020204030204" pitchFamily="34" charset="0"/>
              </a:rPr>
              <a:t>, significa por supuesto, que</a:t>
            </a:r>
            <a:r>
              <a:rPr lang="en-US" altLang="en-US" baseline="0" smtClean="0">
                <a:latin typeface="Calibri" panose="020F0502020204030204" pitchFamily="34" charset="0"/>
              </a:rPr>
              <a:t> las dos bases de datos derivadas de manera diferente,</a:t>
            </a:r>
            <a:r>
              <a:rPr lang="en-US" altLang="en-US" smtClean="0">
                <a:latin typeface="Calibri" panose="020F0502020204030204" pitchFamily="34" charset="0"/>
              </a:rPr>
              <a:t> se</a:t>
            </a:r>
            <a:r>
              <a:rPr lang="en-US" altLang="en-US" baseline="0" smtClean="0">
                <a:latin typeface="Calibri" panose="020F0502020204030204" pitchFamily="34" charset="0"/>
              </a:rPr>
              <a:t> refuerzan mutuamente, y eso dá confianza en la figura</a:t>
            </a:r>
            <a:r>
              <a:rPr lang="en-US" altLang="en-US" smtClean="0">
                <a:latin typeface="Calibri" panose="020F0502020204030204" pitchFamily="34" charset="0"/>
              </a:rPr>
              <a:t>. Si extrapolamos este</a:t>
            </a:r>
            <a:r>
              <a:rPr lang="en-US" altLang="en-US" baseline="0" smtClean="0">
                <a:latin typeface="Calibri" panose="020F0502020204030204" pitchFamily="34" charset="0"/>
              </a:rPr>
              <a:t> </a:t>
            </a:r>
            <a:r>
              <a:rPr lang="en-US" altLang="en-US" smtClean="0">
                <a:latin typeface="Calibri" panose="020F0502020204030204" pitchFamily="34" charset="0"/>
              </a:rPr>
              <a:t>porcentaje significaría que habían </a:t>
            </a:r>
          </a:p>
          <a:p>
            <a:r>
              <a:rPr lang="en-US" altLang="en-US" smtClean="0">
                <a:latin typeface="Calibri" panose="020F0502020204030204" pitchFamily="34" charset="0"/>
              </a:rPr>
              <a:t>5,789,933 ASDs en edades de 16-30 años. Esto</a:t>
            </a:r>
            <a:r>
              <a:rPr lang="en-US" altLang="en-US" baseline="0" smtClean="0">
                <a:latin typeface="Calibri" panose="020F0502020204030204" pitchFamily="34" charset="0"/>
              </a:rPr>
              <a:t> indica</a:t>
            </a:r>
            <a:r>
              <a:rPr lang="en-US" altLang="en-US" smtClean="0">
                <a:latin typeface="Calibri" panose="020F0502020204030204" pitchFamily="34" charset="0"/>
              </a:rPr>
              <a:t> que 32 o 33% de los miembros de iglesia tienen edades entre 16-30 años, lo</a:t>
            </a:r>
            <a:r>
              <a:rPr lang="en-US" altLang="en-US" baseline="0" smtClean="0">
                <a:latin typeface="Calibri" panose="020F0502020204030204" pitchFamily="34" charset="0"/>
              </a:rPr>
              <a:t> que se traduce en alrededor de</a:t>
            </a:r>
            <a:r>
              <a:rPr lang="en-US" altLang="en-US" smtClean="0">
                <a:latin typeface="Calibri" panose="020F0502020204030204" pitchFamily="34" charset="0"/>
              </a:rPr>
              <a:t> 5.8 a 6.1 millones de jóvenes.  El</a:t>
            </a:r>
            <a:r>
              <a:rPr lang="en-US" altLang="en-US" baseline="0" smtClean="0">
                <a:latin typeface="Calibri" panose="020F0502020204030204" pitchFamily="34" charset="0"/>
              </a:rPr>
              <a:t> número</a:t>
            </a:r>
            <a:r>
              <a:rPr lang="en-US" altLang="en-US" smtClean="0">
                <a:latin typeface="Calibri" panose="020F0502020204030204" pitchFamily="34" charset="0"/>
              </a:rPr>
              <a:t> 5,944,930 es el promedio de 5,789,933  y  6,099,927.  74,298 de</a:t>
            </a:r>
            <a:r>
              <a:rPr lang="en-US" altLang="en-US" baseline="0" smtClean="0">
                <a:latin typeface="Calibri" panose="020F0502020204030204" pitchFamily="34" charset="0"/>
              </a:rPr>
              <a:t> los</a:t>
            </a:r>
            <a:r>
              <a:rPr lang="en-US" altLang="en-US" smtClean="0">
                <a:latin typeface="Calibri" panose="020F0502020204030204" pitchFamily="34" charset="0"/>
              </a:rPr>
              <a:t> 136,711 o 54% de</a:t>
            </a:r>
            <a:r>
              <a:rPr lang="en-US" altLang="en-US" baseline="0" smtClean="0">
                <a:latin typeface="Calibri" panose="020F0502020204030204" pitchFamily="34" charset="0"/>
              </a:rPr>
              <a:t> la matrícula total</a:t>
            </a:r>
            <a:r>
              <a:rPr lang="en-US" altLang="en-US" smtClean="0">
                <a:latin typeface="Calibri" panose="020F0502020204030204" pitchFamily="34" charset="0"/>
              </a:rPr>
              <a:t> terciaria es ASD.</a:t>
            </a:r>
            <a:endParaRPr lang="en-US" altLang="en-US" smtClean="0"/>
          </a:p>
          <a:p>
            <a:endParaRPr lang="en-US" altLang="en-US"/>
          </a:p>
        </p:txBody>
      </p:sp>
      <p:sp>
        <p:nvSpPr>
          <p:cNvPr id="30723"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fld id="{83B52942-6B01-4B34-AFB6-C8BAF7B0BF28}" type="slidenum">
              <a:rPr lang="en-US" altLang="en-US"/>
              <a:pPr/>
              <a:t>15</a:t>
            </a:fld>
            <a:endParaRPr lang="en-US" altLang="en-US"/>
          </a:p>
        </p:txBody>
      </p:sp>
    </p:spTree>
    <p:extLst>
      <p:ext uri="{BB962C8B-B14F-4D97-AF65-F5344CB8AC3E}">
        <p14:creationId xmlns:p14="http://schemas.microsoft.com/office/powerpoint/2010/main" xmlns="" val="2677666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600">
                <a:solidFill>
                  <a:srgbClr val="FFFFFF"/>
                </a:solidFill>
                <a:latin typeface="Gill Sans" charset="0"/>
                <a:ea typeface="ヒラギノ角ゴ ProN W3" charset="-128"/>
                <a:sym typeface="Gill Sans" charset="0"/>
              </a:defRPr>
            </a:lvl1pPr>
            <a:lvl2pPr marL="728663" indent="-279400">
              <a:defRPr sz="3600">
                <a:solidFill>
                  <a:srgbClr val="FFFFFF"/>
                </a:solidFill>
                <a:latin typeface="Gill Sans" charset="0"/>
                <a:ea typeface="ヒラギノ角ゴ ProN W3" charset="-128"/>
                <a:sym typeface="Gill Sans" charset="0"/>
              </a:defRPr>
            </a:lvl2pPr>
            <a:lvl3pPr marL="1120775" indent="-223838">
              <a:defRPr sz="3600">
                <a:solidFill>
                  <a:srgbClr val="FFFFFF"/>
                </a:solidFill>
                <a:latin typeface="Gill Sans" charset="0"/>
                <a:ea typeface="ヒラギノ角ゴ ProN W3" charset="-128"/>
                <a:sym typeface="Gill Sans" charset="0"/>
              </a:defRPr>
            </a:lvl3pPr>
            <a:lvl4pPr marL="1570038" indent="-223838">
              <a:defRPr sz="3600">
                <a:solidFill>
                  <a:srgbClr val="FFFFFF"/>
                </a:solidFill>
                <a:latin typeface="Gill Sans" charset="0"/>
                <a:ea typeface="ヒラギノ角ゴ ProN W3" charset="-128"/>
                <a:sym typeface="Gill Sans" charset="0"/>
              </a:defRPr>
            </a:lvl4pPr>
            <a:lvl5pPr marL="2017713" indent="-223838">
              <a:defRPr sz="3600">
                <a:solidFill>
                  <a:srgbClr val="FFFFFF"/>
                </a:solidFill>
                <a:latin typeface="Gill Sans" charset="0"/>
                <a:ea typeface="ヒラギノ角ゴ ProN W3" charset="-128"/>
                <a:sym typeface="Gill Sans" charset="0"/>
              </a:defRPr>
            </a:lvl5pPr>
            <a:lvl6pPr marL="2474913" indent="-223838"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32113" indent="-223838"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389313" indent="-223838"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46513" indent="-223838"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eaLnBrk="1" hangingPunct="1"/>
            <a:fld id="{78064A5A-7D5A-421E-9DB7-999EEE24C2D4}" type="slidenum">
              <a:rPr lang="en-US" altLang="en-US" sz="1200">
                <a:solidFill>
                  <a:schemeClr val="tx1"/>
                </a:solidFill>
                <a:latin typeface="Arial" panose="020B0604020202020204" pitchFamily="34" charset="0"/>
                <a:ea typeface="MS PGothic" panose="020B0600070205080204" pitchFamily="34" charset="-128"/>
              </a:rPr>
              <a:pPr eaLnBrk="1" hangingPunct="1"/>
              <a:t>16</a:t>
            </a:fld>
            <a:endParaRPr lang="en-US" altLang="en-US" sz="1200">
              <a:solidFill>
                <a:schemeClr val="tx1"/>
              </a:solidFill>
              <a:latin typeface="Arial" panose="020B0604020202020204" pitchFamily="34" charset="0"/>
              <a:ea typeface="MS PGothic" panose="020B0600070205080204" pitchFamily="34" charset="-128"/>
            </a:endParaRPr>
          </a:p>
        </p:txBody>
      </p:sp>
      <p:sp>
        <p:nvSpPr>
          <p:cNvPr id="34818" name="Rectangle 2"/>
          <p:cNvSpPr>
            <a:spLocks noGrp="1" noRot="1" noChangeAspect="1" noChangeArrowheads="1" noTextEdit="1"/>
          </p:cNvSpPr>
          <p:nvPr>
            <p:ph type="sldImg"/>
          </p:nvPr>
        </p:nvSpPr>
        <p:spPr>
          <a:xfrm>
            <a:off x="381000" y="685800"/>
            <a:ext cx="6096000" cy="3429000"/>
          </a:xfrm>
          <a:ln/>
        </p:spPr>
      </p:sp>
      <p:sp>
        <p:nvSpPr>
          <p:cNvPr id="34819"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xmlns="" val="1601778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32000" y="1496484"/>
            <a:ext cx="12192000" cy="3183467"/>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2032000" y="4802717"/>
            <a:ext cx="12192000" cy="2207683"/>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9D88CE4D-3447-4A93-AF81-2825628D6A36}" type="datetimeFigureOut">
              <a:rPr lang="en-US"/>
              <a:pPr>
                <a:defRPr/>
              </a:pPr>
              <a:t>7/27/2017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D8DC7D-2DB6-46FD-90C0-A6704CC75622}" type="slidenum">
              <a:rPr lang="en-US"/>
              <a:pPr>
                <a:defRPr/>
              </a:pPr>
              <a:t>‹Nº›</a:t>
            </a:fld>
            <a:endParaRPr lang="en-US"/>
          </a:p>
        </p:txBody>
      </p:sp>
    </p:spTree>
    <p:extLst>
      <p:ext uri="{BB962C8B-B14F-4D97-AF65-F5344CB8AC3E}">
        <p14:creationId xmlns:p14="http://schemas.microsoft.com/office/powerpoint/2010/main" xmlns="" val="1639085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953BA3A-1E79-4514-9C9A-BE3F8FB3031B}" type="datetimeFigureOut">
              <a:rPr lang="en-US"/>
              <a:pPr>
                <a:defRPr/>
              </a:pPr>
              <a:t>7/27/2017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FA01D1-42C8-4558-BCCA-16C374364CD8}" type="slidenum">
              <a:rPr lang="en-US"/>
              <a:pPr>
                <a:defRPr/>
              </a:pPr>
              <a:t>‹Nº›</a:t>
            </a:fld>
            <a:endParaRPr lang="en-US"/>
          </a:p>
        </p:txBody>
      </p:sp>
    </p:spTree>
    <p:extLst>
      <p:ext uri="{BB962C8B-B14F-4D97-AF65-F5344CB8AC3E}">
        <p14:creationId xmlns:p14="http://schemas.microsoft.com/office/powerpoint/2010/main" xmlns="" val="158831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33200" y="486834"/>
            <a:ext cx="3505200"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17600" y="486834"/>
            <a:ext cx="10312400"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680E254-F3BA-42AA-93CD-809A6C377F01}" type="datetimeFigureOut">
              <a:rPr lang="en-US"/>
              <a:pPr>
                <a:defRPr/>
              </a:pPr>
              <a:t>7/27/2017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D9AA76-6E2B-4C87-A81D-B90AE7A544AE}" type="slidenum">
              <a:rPr lang="en-US"/>
              <a:pPr>
                <a:defRPr/>
              </a:pPr>
              <a:t>‹Nº›</a:t>
            </a:fld>
            <a:endParaRPr lang="en-US"/>
          </a:p>
        </p:txBody>
      </p:sp>
    </p:spTree>
    <p:extLst>
      <p:ext uri="{BB962C8B-B14F-4D97-AF65-F5344CB8AC3E}">
        <p14:creationId xmlns:p14="http://schemas.microsoft.com/office/powerpoint/2010/main" xmlns="" val="56765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472AF77-DCA9-43B1-B99B-A02D5BFC5826}" type="datetimeFigureOut">
              <a:rPr lang="en-US"/>
              <a:pPr>
                <a:defRPr/>
              </a:pPr>
              <a:t>7/27/2017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328DDB-16B2-4247-8576-DC0D51673385}" type="slidenum">
              <a:rPr lang="en-US"/>
              <a:pPr>
                <a:defRPr/>
              </a:pPr>
              <a:t>‹Nº›</a:t>
            </a:fld>
            <a:endParaRPr lang="en-US"/>
          </a:p>
        </p:txBody>
      </p:sp>
    </p:spTree>
    <p:extLst>
      <p:ext uri="{BB962C8B-B14F-4D97-AF65-F5344CB8AC3E}">
        <p14:creationId xmlns:p14="http://schemas.microsoft.com/office/powerpoint/2010/main" xmlns="" val="1886301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9133" y="2279652"/>
            <a:ext cx="14020800" cy="3803649"/>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1109133" y="6119285"/>
            <a:ext cx="14020800" cy="2000249"/>
          </a:xfr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4F7DE03-2111-4F24-997B-C8DA763DA37B}" type="datetimeFigureOut">
              <a:rPr lang="en-US"/>
              <a:pPr>
                <a:defRPr/>
              </a:pPr>
              <a:t>7/27/2017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8CD53B-1603-4D93-8ABB-F03C19BBC2A2}" type="slidenum">
              <a:rPr lang="en-US"/>
              <a:pPr>
                <a:defRPr/>
              </a:pPr>
              <a:t>‹Nº›</a:t>
            </a:fld>
            <a:endParaRPr lang="en-US"/>
          </a:p>
        </p:txBody>
      </p:sp>
    </p:spTree>
    <p:extLst>
      <p:ext uri="{BB962C8B-B14F-4D97-AF65-F5344CB8AC3E}">
        <p14:creationId xmlns:p14="http://schemas.microsoft.com/office/powerpoint/2010/main" xmlns="" val="52918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17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2434167"/>
            <a:ext cx="69088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26DE227-1A37-4BA8-8E2E-440286881192}" type="datetimeFigureOut">
              <a:rPr lang="en-US"/>
              <a:pPr>
                <a:defRPr/>
              </a:pPr>
              <a:t>7/27/2017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893FFD-292C-4439-9503-74A5AE00F27F}" type="slidenum">
              <a:rPr lang="en-US"/>
              <a:pPr>
                <a:defRPr/>
              </a:pPr>
              <a:t>‹Nº›</a:t>
            </a:fld>
            <a:endParaRPr lang="en-US"/>
          </a:p>
        </p:txBody>
      </p:sp>
    </p:spTree>
    <p:extLst>
      <p:ext uri="{BB962C8B-B14F-4D97-AF65-F5344CB8AC3E}">
        <p14:creationId xmlns:p14="http://schemas.microsoft.com/office/powerpoint/2010/main" xmlns="" val="2562619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19717" y="486834"/>
            <a:ext cx="14020800" cy="1767417"/>
          </a:xfrm>
        </p:spPr>
        <p:txBody>
          <a:bodyPr/>
          <a:lstStyle/>
          <a:p>
            <a:r>
              <a:rPr lang="en-US"/>
              <a:t>Click to edit Master title style</a:t>
            </a:r>
          </a:p>
        </p:txBody>
      </p:sp>
      <p:sp>
        <p:nvSpPr>
          <p:cNvPr id="3" name="Text Placeholder 2"/>
          <p:cNvSpPr>
            <a:spLocks noGrp="1"/>
          </p:cNvSpPr>
          <p:nvPr>
            <p:ph type="body" idx="1"/>
          </p:nvPr>
        </p:nvSpPr>
        <p:spPr>
          <a:xfrm>
            <a:off x="1119718" y="2241551"/>
            <a:ext cx="6877049"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1119718" y="3340100"/>
            <a:ext cx="6877049"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229600" y="2241551"/>
            <a:ext cx="6910917" cy="1098549"/>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8229600" y="3340100"/>
            <a:ext cx="691091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832698B7-FD82-4236-BE19-92EE9701E7FC}" type="datetimeFigureOut">
              <a:rPr lang="en-US"/>
              <a:pPr>
                <a:defRPr/>
              </a:pPr>
              <a:t>7/27/2017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5F926F-9AE8-4644-900F-FFCC8F55F517}" type="slidenum">
              <a:rPr lang="en-US"/>
              <a:pPr>
                <a:defRPr/>
              </a:pPr>
              <a:t>‹Nº›</a:t>
            </a:fld>
            <a:endParaRPr lang="en-US"/>
          </a:p>
        </p:txBody>
      </p:sp>
    </p:spTree>
    <p:extLst>
      <p:ext uri="{BB962C8B-B14F-4D97-AF65-F5344CB8AC3E}">
        <p14:creationId xmlns:p14="http://schemas.microsoft.com/office/powerpoint/2010/main" xmlns="" val="1704091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C302D4E-6719-4CFD-AF5A-CA3C240660B4}" type="datetimeFigureOut">
              <a:rPr lang="en-US"/>
              <a:pPr>
                <a:defRPr/>
              </a:pPr>
              <a:t>7/27/2017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167D51-EB3A-4690-9973-5F3E89F6CB3E}" type="slidenum">
              <a:rPr lang="en-US"/>
              <a:pPr>
                <a:defRPr/>
              </a:pPr>
              <a:t>‹Nº›</a:t>
            </a:fld>
            <a:endParaRPr lang="en-US"/>
          </a:p>
        </p:txBody>
      </p:sp>
    </p:spTree>
    <p:extLst>
      <p:ext uri="{BB962C8B-B14F-4D97-AF65-F5344CB8AC3E}">
        <p14:creationId xmlns:p14="http://schemas.microsoft.com/office/powerpoint/2010/main" xmlns="" val="2877426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E319DC7-993C-4CE5-B174-4255C18C8558}" type="datetimeFigureOut">
              <a:rPr lang="en-US"/>
              <a:pPr>
                <a:defRPr/>
              </a:pPr>
              <a:t>7/27/2017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E7E0358-3484-42F1-9F4B-325D139BD5DB}" type="slidenum">
              <a:rPr lang="en-US"/>
              <a:pPr>
                <a:defRPr/>
              </a:pPr>
              <a:t>‹Nº›</a:t>
            </a:fld>
            <a:endParaRPr lang="en-US"/>
          </a:p>
        </p:txBody>
      </p:sp>
    </p:spTree>
    <p:extLst>
      <p:ext uri="{BB962C8B-B14F-4D97-AF65-F5344CB8AC3E}">
        <p14:creationId xmlns:p14="http://schemas.microsoft.com/office/powerpoint/2010/main" xmlns="" val="2824318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6910917" y="1316567"/>
            <a:ext cx="8229600" cy="6498167"/>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3087688-0E90-4CE5-8C52-5A30E9DD4CE3}" type="datetimeFigureOut">
              <a:rPr lang="en-US"/>
              <a:pPr>
                <a:defRPr/>
              </a:pPr>
              <a:t>7/27/2017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77C1B2-BC32-40DA-BAB9-A8FB13196BC9}" type="slidenum">
              <a:rPr lang="en-US"/>
              <a:pPr>
                <a:defRPr/>
              </a:pPr>
              <a:t>‹Nº›</a:t>
            </a:fld>
            <a:endParaRPr lang="en-US"/>
          </a:p>
        </p:txBody>
      </p:sp>
    </p:spTree>
    <p:extLst>
      <p:ext uri="{BB962C8B-B14F-4D97-AF65-F5344CB8AC3E}">
        <p14:creationId xmlns:p14="http://schemas.microsoft.com/office/powerpoint/2010/main" xmlns="" val="278003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9718" y="609600"/>
            <a:ext cx="5242983" cy="2133600"/>
          </a:xfrm>
        </p:spPr>
        <p:txBody>
          <a:bodyPr anchor="b"/>
          <a:lstStyle>
            <a:lvl1pPr>
              <a:defRPr sz="4267"/>
            </a:lvl1pPr>
          </a:lstStyle>
          <a:p>
            <a:r>
              <a:rPr lang="en-US"/>
              <a:t>Click to edit Master title style</a:t>
            </a:r>
          </a:p>
        </p:txBody>
      </p:sp>
      <p:sp>
        <p:nvSpPr>
          <p:cNvPr id="3" name="Picture Placeholder 2"/>
          <p:cNvSpPr>
            <a:spLocks noGrp="1"/>
          </p:cNvSpPr>
          <p:nvPr>
            <p:ph type="pic" idx="1"/>
          </p:nvPr>
        </p:nvSpPr>
        <p:spPr>
          <a:xfrm>
            <a:off x="6910917" y="1316567"/>
            <a:ext cx="8229600" cy="6498167"/>
          </a:xfr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1119718" y="2743200"/>
            <a:ext cx="5242983" cy="5082117"/>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568A757-57D6-4A0E-AEC2-0A6C381182FA}" type="datetimeFigureOut">
              <a:rPr lang="en-US"/>
              <a:pPr>
                <a:defRPr/>
              </a:pPr>
              <a:t>7/27/2017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8DB006A-8AD1-4F25-8D7A-AB3CDC905508}" type="slidenum">
              <a:rPr lang="en-US"/>
              <a:pPr>
                <a:defRPr/>
              </a:pPr>
              <a:t>‹Nº›</a:t>
            </a:fld>
            <a:endParaRPr lang="en-US"/>
          </a:p>
        </p:txBody>
      </p:sp>
    </p:spTree>
    <p:extLst>
      <p:ext uri="{BB962C8B-B14F-4D97-AF65-F5344CB8AC3E}">
        <p14:creationId xmlns:p14="http://schemas.microsoft.com/office/powerpoint/2010/main" xmlns="" val="3924024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17600" y="487363"/>
            <a:ext cx="14020800" cy="176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1117600" y="2433638"/>
            <a:ext cx="14020800" cy="580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1117600" y="8475663"/>
            <a:ext cx="3657600" cy="485775"/>
          </a:xfrm>
          <a:prstGeom prst="rect">
            <a:avLst/>
          </a:prstGeom>
        </p:spPr>
        <p:txBody>
          <a:bodyPr vert="horz" lIns="91440" tIns="45720" rIns="91440" bIns="45720" rtlCol="0" anchor="ctr"/>
          <a:lstStyle>
            <a:lvl1pPr algn="l">
              <a:defRPr sz="1600">
                <a:solidFill>
                  <a:schemeClr val="tx1">
                    <a:tint val="75000"/>
                  </a:schemeClr>
                </a:solidFill>
              </a:defRPr>
            </a:lvl1pPr>
          </a:lstStyle>
          <a:p>
            <a:pPr>
              <a:defRPr/>
            </a:pPr>
            <a:fld id="{21D22C64-57C8-4EB0-90D1-A7A481576E8F}" type="datetimeFigureOut">
              <a:rPr lang="en-US"/>
              <a:pPr>
                <a:defRPr/>
              </a:pPr>
              <a:t>7/27/2017</a:t>
            </a:fld>
            <a:endParaRPr lang="en-US"/>
          </a:p>
        </p:txBody>
      </p:sp>
      <p:sp>
        <p:nvSpPr>
          <p:cNvPr id="5" name="Footer Placeholder 4"/>
          <p:cNvSpPr>
            <a:spLocks noGrp="1"/>
          </p:cNvSpPr>
          <p:nvPr>
            <p:ph type="ftr" sz="quarter" idx="3"/>
          </p:nvPr>
        </p:nvSpPr>
        <p:spPr>
          <a:xfrm>
            <a:off x="5384800" y="8475663"/>
            <a:ext cx="5486400" cy="485775"/>
          </a:xfrm>
          <a:prstGeom prst="rect">
            <a:avLst/>
          </a:prstGeom>
        </p:spPr>
        <p:txBody>
          <a:bodyPr vert="horz" lIns="91440" tIns="45720" rIns="91440" bIns="45720" rtlCol="0" anchor="ctr"/>
          <a:lstStyle>
            <a:lvl1pPr algn="ctr">
              <a:defRPr sz="16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1480800" y="8475663"/>
            <a:ext cx="3657600" cy="485775"/>
          </a:xfrm>
          <a:prstGeom prst="rect">
            <a:avLst/>
          </a:prstGeom>
        </p:spPr>
        <p:txBody>
          <a:bodyPr vert="horz" lIns="91440" tIns="45720" rIns="91440" bIns="45720" rtlCol="0" anchor="ctr"/>
          <a:lstStyle>
            <a:lvl1pPr algn="r">
              <a:defRPr sz="1600">
                <a:solidFill>
                  <a:schemeClr val="tx1">
                    <a:tint val="75000"/>
                  </a:schemeClr>
                </a:solidFill>
              </a:defRPr>
            </a:lvl1pPr>
          </a:lstStyle>
          <a:p>
            <a:pPr>
              <a:defRPr/>
            </a:pPr>
            <a:fld id="{39E097CE-6991-4976-939D-292A14114084}"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txStyles>
    <p:titleStyle>
      <a:lvl1pPr algn="l" defTabSz="1217613" rtl="0" eaLnBrk="0" fontAlgn="base" hangingPunct="0">
        <a:lnSpc>
          <a:spcPct val="90000"/>
        </a:lnSpc>
        <a:spcBef>
          <a:spcPct val="0"/>
        </a:spcBef>
        <a:spcAft>
          <a:spcPct val="0"/>
        </a:spcAft>
        <a:defRPr sz="5800"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sz="5800">
          <a:solidFill>
            <a:schemeClr val="tx1"/>
          </a:solidFill>
          <a:latin typeface="Calibri Light" charset="0"/>
        </a:defRPr>
      </a:lvl2pPr>
      <a:lvl3pPr algn="l" defTabSz="1217613" rtl="0" eaLnBrk="0" fontAlgn="base" hangingPunct="0">
        <a:lnSpc>
          <a:spcPct val="90000"/>
        </a:lnSpc>
        <a:spcBef>
          <a:spcPct val="0"/>
        </a:spcBef>
        <a:spcAft>
          <a:spcPct val="0"/>
        </a:spcAft>
        <a:defRPr sz="5800">
          <a:solidFill>
            <a:schemeClr val="tx1"/>
          </a:solidFill>
          <a:latin typeface="Calibri Light" charset="0"/>
        </a:defRPr>
      </a:lvl3pPr>
      <a:lvl4pPr algn="l" defTabSz="1217613" rtl="0" eaLnBrk="0" fontAlgn="base" hangingPunct="0">
        <a:lnSpc>
          <a:spcPct val="90000"/>
        </a:lnSpc>
        <a:spcBef>
          <a:spcPct val="0"/>
        </a:spcBef>
        <a:spcAft>
          <a:spcPct val="0"/>
        </a:spcAft>
        <a:defRPr sz="5800">
          <a:solidFill>
            <a:schemeClr val="tx1"/>
          </a:solidFill>
          <a:latin typeface="Calibri Light" charset="0"/>
        </a:defRPr>
      </a:lvl4pPr>
      <a:lvl5pPr algn="l" defTabSz="1217613" rtl="0" eaLnBrk="0" fontAlgn="base" hangingPunct="0">
        <a:lnSpc>
          <a:spcPct val="90000"/>
        </a:lnSpc>
        <a:spcBef>
          <a:spcPct val="0"/>
        </a:spcBef>
        <a:spcAft>
          <a:spcPct val="0"/>
        </a:spcAft>
        <a:defRPr sz="5800">
          <a:solidFill>
            <a:schemeClr val="tx1"/>
          </a:solidFill>
          <a:latin typeface="Calibri Light" charset="0"/>
        </a:defRPr>
      </a:lvl5pPr>
      <a:lvl6pPr marL="457200" algn="l" defTabSz="1217613" rtl="0" fontAlgn="base">
        <a:lnSpc>
          <a:spcPct val="90000"/>
        </a:lnSpc>
        <a:spcBef>
          <a:spcPct val="0"/>
        </a:spcBef>
        <a:spcAft>
          <a:spcPct val="0"/>
        </a:spcAft>
        <a:defRPr sz="5800">
          <a:solidFill>
            <a:schemeClr val="tx1"/>
          </a:solidFill>
          <a:latin typeface="Calibri Light" charset="0"/>
        </a:defRPr>
      </a:lvl6pPr>
      <a:lvl7pPr marL="914400" algn="l" defTabSz="1217613" rtl="0" fontAlgn="base">
        <a:lnSpc>
          <a:spcPct val="90000"/>
        </a:lnSpc>
        <a:spcBef>
          <a:spcPct val="0"/>
        </a:spcBef>
        <a:spcAft>
          <a:spcPct val="0"/>
        </a:spcAft>
        <a:defRPr sz="5800">
          <a:solidFill>
            <a:schemeClr val="tx1"/>
          </a:solidFill>
          <a:latin typeface="Calibri Light" charset="0"/>
        </a:defRPr>
      </a:lvl7pPr>
      <a:lvl8pPr marL="1371600" algn="l" defTabSz="1217613" rtl="0" fontAlgn="base">
        <a:lnSpc>
          <a:spcPct val="90000"/>
        </a:lnSpc>
        <a:spcBef>
          <a:spcPct val="0"/>
        </a:spcBef>
        <a:spcAft>
          <a:spcPct val="0"/>
        </a:spcAft>
        <a:defRPr sz="5800">
          <a:solidFill>
            <a:schemeClr val="tx1"/>
          </a:solidFill>
          <a:latin typeface="Calibri Light" charset="0"/>
        </a:defRPr>
      </a:lvl8pPr>
      <a:lvl9pPr marL="1828800" algn="l" defTabSz="1217613" rtl="0" fontAlgn="base">
        <a:lnSpc>
          <a:spcPct val="90000"/>
        </a:lnSpc>
        <a:spcBef>
          <a:spcPct val="0"/>
        </a:spcBef>
        <a:spcAft>
          <a:spcPct val="0"/>
        </a:spcAft>
        <a:defRPr sz="5800">
          <a:solidFill>
            <a:schemeClr val="tx1"/>
          </a:solidFill>
          <a:latin typeface="Calibri Light" charset="0"/>
        </a:defRPr>
      </a:lvl9pPr>
    </p:titleStyle>
    <p:bodyStyle>
      <a:lvl1pPr marL="303213" indent="-303213" algn="l" defTabSz="1217613" rtl="0" eaLnBrk="0" fontAlgn="base" hangingPunct="0">
        <a:lnSpc>
          <a:spcPct val="90000"/>
        </a:lnSpc>
        <a:spcBef>
          <a:spcPts val="1338"/>
        </a:spcBef>
        <a:spcAft>
          <a:spcPct val="0"/>
        </a:spcAft>
        <a:buFont typeface="Arial" panose="020B0604020202020204" pitchFamily="34" charset="0"/>
        <a:buChar char="•"/>
        <a:defRPr sz="3700" kern="1200">
          <a:solidFill>
            <a:schemeClr val="tx1"/>
          </a:solidFill>
          <a:latin typeface="+mn-lt"/>
          <a:ea typeface="+mn-ea"/>
          <a:cs typeface="+mn-cs"/>
        </a:defRPr>
      </a:lvl1pPr>
      <a:lvl2pPr marL="912813" indent="-303213" algn="l" defTabSz="1217613" rtl="0" eaLnBrk="0" fontAlgn="base" hangingPunct="0">
        <a:lnSpc>
          <a:spcPct val="90000"/>
        </a:lnSpc>
        <a:spcBef>
          <a:spcPts val="663"/>
        </a:spcBef>
        <a:spcAft>
          <a:spcPct val="0"/>
        </a:spcAft>
        <a:buFont typeface="Arial" panose="020B0604020202020204" pitchFamily="34" charset="0"/>
        <a:buChar char="•"/>
        <a:defRPr sz="3200" kern="1200">
          <a:solidFill>
            <a:schemeClr val="tx1"/>
          </a:solidFill>
          <a:latin typeface="+mn-lt"/>
          <a:ea typeface="+mn-ea"/>
          <a:cs typeface="+mn-cs"/>
        </a:defRPr>
      </a:lvl2pPr>
      <a:lvl3pPr marL="1522413" indent="-303213" algn="l" defTabSz="1217613" rtl="0" eaLnBrk="0" fontAlgn="base" hangingPunct="0">
        <a:lnSpc>
          <a:spcPct val="90000"/>
        </a:lnSpc>
        <a:spcBef>
          <a:spcPts val="663"/>
        </a:spcBef>
        <a:spcAft>
          <a:spcPct val="0"/>
        </a:spcAft>
        <a:buFont typeface="Arial" panose="020B0604020202020204" pitchFamily="34" charset="0"/>
        <a:buChar char="•"/>
        <a:defRPr sz="2600" kern="1200">
          <a:solidFill>
            <a:schemeClr val="tx1"/>
          </a:solidFill>
          <a:latin typeface="+mn-lt"/>
          <a:ea typeface="+mn-ea"/>
          <a:cs typeface="+mn-cs"/>
        </a:defRPr>
      </a:lvl3pPr>
      <a:lvl4pPr marL="2132013" indent="-303213" algn="l" defTabSz="1217613" rtl="0" eaLnBrk="0" fontAlgn="base" hangingPunct="0">
        <a:lnSpc>
          <a:spcPct val="90000"/>
        </a:lnSpc>
        <a:spcBef>
          <a:spcPts val="663"/>
        </a:spcBef>
        <a:spcAft>
          <a:spcPct val="0"/>
        </a:spcAft>
        <a:buFont typeface="Arial" panose="020B0604020202020204" pitchFamily="34" charset="0"/>
        <a:buChar char="•"/>
        <a:defRPr sz="2400" kern="1200">
          <a:solidFill>
            <a:schemeClr val="tx1"/>
          </a:solidFill>
          <a:latin typeface="+mn-lt"/>
          <a:ea typeface="+mn-ea"/>
          <a:cs typeface="+mn-cs"/>
        </a:defRPr>
      </a:lvl4pPr>
      <a:lvl5pPr marL="2741613" indent="-303213" algn="l" defTabSz="1217613" rtl="0" eaLnBrk="0" fontAlgn="base" hangingPunct="0">
        <a:lnSpc>
          <a:spcPct val="90000"/>
        </a:lnSpc>
        <a:spcBef>
          <a:spcPts val="663"/>
        </a:spcBef>
        <a:spcAft>
          <a:spcPct val="0"/>
        </a:spcAft>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Hoja_de_c_lculo_de_Microsoft_Office_Excel_97-20031.xls"/></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Hoja_de_c_lculo_de_Microsoft_Office_Excel_97-20032.xls"/></Relationships>
</file>

<file path=ppt/slides/_rels/slide16.xml.rels><?xml version="1.0" encoding="UTF-8" standalone="yes"?>
<Relationships xmlns="http://schemas.openxmlformats.org/package/2006/relationships"><Relationship Id="rId8" Type="http://schemas.openxmlformats.org/officeDocument/2006/relationships/hyperlink" Target="../../../../My%20Documents/Powerpoint/portuguese');%20self.status='" TargetMode="External"/><Relationship Id="rId13" Type="http://schemas.openxmlformats.org/officeDocument/2006/relationships/image" Target="../media/image7.png"/><Relationship Id="rId18" Type="http://schemas.openxmlformats.org/officeDocument/2006/relationships/image" Target="../media/image12.png"/><Relationship Id="rId3" Type="http://schemas.openxmlformats.org/officeDocument/2006/relationships/hyperlink" Target="https://apn.adventist.org/start.asp?l=english" TargetMode="External"/><Relationship Id="rId7" Type="http://schemas.openxmlformats.org/officeDocument/2006/relationships/hyperlink" Target="https://apn.adventist.org/start.asp?l=portuguese" TargetMode="External"/><Relationship Id="rId12" Type="http://schemas.openxmlformats.org/officeDocument/2006/relationships/image" Target="../media/image6.png"/><Relationship Id="rId17" Type="http://schemas.openxmlformats.org/officeDocument/2006/relationships/image" Target="../media/image11.png"/><Relationship Id="rId2" Type="http://schemas.openxmlformats.org/officeDocument/2006/relationships/notesSlide" Target="../notesSlides/notesSlide4.xml"/><Relationship Id="rId16"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hyperlink" Target="../../../../My%20Documents/Powerpoint/spanish');%20self.status='" TargetMode="External"/><Relationship Id="rId11" Type="http://schemas.openxmlformats.org/officeDocument/2006/relationships/image" Target="../media/image5.png"/><Relationship Id="rId5" Type="http://schemas.openxmlformats.org/officeDocument/2006/relationships/hyperlink" Target="https://apn.adventist.org/start.asp?l=spanish" TargetMode="External"/><Relationship Id="rId15" Type="http://schemas.openxmlformats.org/officeDocument/2006/relationships/image" Target="../media/image9.png"/><Relationship Id="rId10" Type="http://schemas.openxmlformats.org/officeDocument/2006/relationships/hyperlink" Target="../../../../My%20Documents/Powerpoint/french');%20self.status='" TargetMode="External"/><Relationship Id="rId4" Type="http://schemas.openxmlformats.org/officeDocument/2006/relationships/hyperlink" Target="../../../../My%20Documents/Powerpoint/english');%20self.status='" TargetMode="External"/><Relationship Id="rId9" Type="http://schemas.openxmlformats.org/officeDocument/2006/relationships/hyperlink" Target="https://apn.adventist.org/start.asp?l=french" TargetMode="External"/><Relationship Id="rId14" Type="http://schemas.openxmlformats.org/officeDocument/2006/relationships/image" Target="../media/image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apn.adventist.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2032000" y="1497013"/>
            <a:ext cx="12192000" cy="3182937"/>
          </a:xfrm>
        </p:spPr>
        <p:txBody>
          <a:bodyPr lIns="145143" tIns="72571" rIns="145143" bIns="72571"/>
          <a:lstStyle/>
          <a:p>
            <a:pPr eaLnBrk="1" hangingPunct="1"/>
            <a:r>
              <a:rPr lang="en-US" altLang="en-US" smtClean="0">
                <a:latin typeface="BWLexa" panose="02020603050405020304" pitchFamily="18" charset="0"/>
              </a:rPr>
              <a:t>Reporte del Estado de la Educación Adventista del Séptimo Dia</a:t>
            </a:r>
            <a:endParaRPr lang="en-US" altLang="en-US" dirty="0">
              <a:latin typeface="BWLexa" panose="02020603050405020304" pitchFamily="18" charset="0"/>
            </a:endParaRPr>
          </a:p>
        </p:txBody>
      </p:sp>
      <p:sp>
        <p:nvSpPr>
          <p:cNvPr id="15362" name="Subtitle 2"/>
          <p:cNvSpPr>
            <a:spLocks noGrp="1"/>
          </p:cNvSpPr>
          <p:nvPr>
            <p:ph type="subTitle" idx="1"/>
          </p:nvPr>
        </p:nvSpPr>
        <p:spPr>
          <a:xfrm>
            <a:off x="2032000" y="5181600"/>
            <a:ext cx="12192000" cy="2208212"/>
          </a:xfrm>
        </p:spPr>
        <p:txBody>
          <a:bodyPr lIns="145143" tIns="72571" rIns="145143" bIns="72571"/>
          <a:lstStyle/>
          <a:p>
            <a:pPr eaLnBrk="1" hangingPunct="1"/>
            <a:r>
              <a:rPr lang="en-US" altLang="en-US" dirty="0"/>
              <a:t>Lisa Beardsley-Hardy, PhD, MPH</a:t>
            </a:r>
          </a:p>
          <a:p>
            <a:pPr eaLnBrk="1" hangingPunct="1"/>
            <a:r>
              <a:rPr lang="en-US" altLang="en-US" smtClean="0"/>
              <a:t>Directora de Educación</a:t>
            </a:r>
            <a:endParaRPr lang="en-US" altLang="en-US" dirty="0"/>
          </a:p>
          <a:p>
            <a:pPr eaLnBrk="1" hangingPunct="1"/>
            <a:r>
              <a:rPr lang="en-US" altLang="en-US" smtClean="0"/>
              <a:t>Asociación General de los Adventistas del Séptimo Dia</a:t>
            </a:r>
            <a:endParaRPr lang="en-US" altLang="en-US" dirty="0"/>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2616692749"/>
              </p:ext>
            </p:extLst>
          </p:nvPr>
        </p:nvGraphicFramePr>
        <p:xfrm>
          <a:off x="660400" y="457201"/>
          <a:ext cx="14935200" cy="8734508"/>
        </p:xfrm>
        <a:graphic>
          <a:graphicData uri="http://schemas.openxmlformats.org/drawingml/2006/table">
            <a:tbl>
              <a:tblPr/>
              <a:tblGrid>
                <a:gridCol w="1216025">
                  <a:extLst>
                    <a:ext uri="{9D8B030D-6E8A-4147-A177-3AD203B41FA5}">
                      <a16:colId xmlns="" xmlns:a16="http://schemas.microsoft.com/office/drawing/2014/main" val="1227179147"/>
                    </a:ext>
                  </a:extLst>
                </a:gridCol>
                <a:gridCol w="868363">
                  <a:extLst>
                    <a:ext uri="{9D8B030D-6E8A-4147-A177-3AD203B41FA5}">
                      <a16:colId xmlns="" xmlns:a16="http://schemas.microsoft.com/office/drawing/2014/main" val="2611871592"/>
                    </a:ext>
                  </a:extLst>
                </a:gridCol>
                <a:gridCol w="781050">
                  <a:extLst>
                    <a:ext uri="{9D8B030D-6E8A-4147-A177-3AD203B41FA5}">
                      <a16:colId xmlns="" xmlns:a16="http://schemas.microsoft.com/office/drawing/2014/main" val="316310216"/>
                    </a:ext>
                  </a:extLst>
                </a:gridCol>
                <a:gridCol w="781050">
                  <a:extLst>
                    <a:ext uri="{9D8B030D-6E8A-4147-A177-3AD203B41FA5}">
                      <a16:colId xmlns="" xmlns:a16="http://schemas.microsoft.com/office/drawing/2014/main" val="2100330640"/>
                    </a:ext>
                  </a:extLst>
                </a:gridCol>
                <a:gridCol w="782637">
                  <a:extLst>
                    <a:ext uri="{9D8B030D-6E8A-4147-A177-3AD203B41FA5}">
                      <a16:colId xmlns="" xmlns:a16="http://schemas.microsoft.com/office/drawing/2014/main" val="3267896980"/>
                    </a:ext>
                  </a:extLst>
                </a:gridCol>
                <a:gridCol w="868363">
                  <a:extLst>
                    <a:ext uri="{9D8B030D-6E8A-4147-A177-3AD203B41FA5}">
                      <a16:colId xmlns="" xmlns:a16="http://schemas.microsoft.com/office/drawing/2014/main" val="3968662361"/>
                    </a:ext>
                  </a:extLst>
                </a:gridCol>
                <a:gridCol w="868362">
                  <a:extLst>
                    <a:ext uri="{9D8B030D-6E8A-4147-A177-3AD203B41FA5}">
                      <a16:colId xmlns="" xmlns:a16="http://schemas.microsoft.com/office/drawing/2014/main" val="1083588172"/>
                    </a:ext>
                  </a:extLst>
                </a:gridCol>
                <a:gridCol w="868363">
                  <a:extLst>
                    <a:ext uri="{9D8B030D-6E8A-4147-A177-3AD203B41FA5}">
                      <a16:colId xmlns="" xmlns:a16="http://schemas.microsoft.com/office/drawing/2014/main" val="3976340355"/>
                    </a:ext>
                  </a:extLst>
                </a:gridCol>
                <a:gridCol w="866775">
                  <a:extLst>
                    <a:ext uri="{9D8B030D-6E8A-4147-A177-3AD203B41FA5}">
                      <a16:colId xmlns="" xmlns:a16="http://schemas.microsoft.com/office/drawing/2014/main" val="3576658809"/>
                    </a:ext>
                  </a:extLst>
                </a:gridCol>
                <a:gridCol w="955675">
                  <a:extLst>
                    <a:ext uri="{9D8B030D-6E8A-4147-A177-3AD203B41FA5}">
                      <a16:colId xmlns="" xmlns:a16="http://schemas.microsoft.com/office/drawing/2014/main" val="1128622464"/>
                    </a:ext>
                  </a:extLst>
                </a:gridCol>
                <a:gridCol w="1042987">
                  <a:extLst>
                    <a:ext uri="{9D8B030D-6E8A-4147-A177-3AD203B41FA5}">
                      <a16:colId xmlns="" xmlns:a16="http://schemas.microsoft.com/office/drawing/2014/main" val="4219533355"/>
                    </a:ext>
                  </a:extLst>
                </a:gridCol>
                <a:gridCol w="1041400">
                  <a:extLst>
                    <a:ext uri="{9D8B030D-6E8A-4147-A177-3AD203B41FA5}">
                      <a16:colId xmlns="" xmlns:a16="http://schemas.microsoft.com/office/drawing/2014/main" val="677376148"/>
                    </a:ext>
                  </a:extLst>
                </a:gridCol>
                <a:gridCol w="955675">
                  <a:extLst>
                    <a:ext uri="{9D8B030D-6E8A-4147-A177-3AD203B41FA5}">
                      <a16:colId xmlns="" xmlns:a16="http://schemas.microsoft.com/office/drawing/2014/main" val="926395014"/>
                    </a:ext>
                  </a:extLst>
                </a:gridCol>
                <a:gridCol w="954088">
                  <a:extLst>
                    <a:ext uri="{9D8B030D-6E8A-4147-A177-3AD203B41FA5}">
                      <a16:colId xmlns="" xmlns:a16="http://schemas.microsoft.com/office/drawing/2014/main" val="3212903710"/>
                    </a:ext>
                  </a:extLst>
                </a:gridCol>
                <a:gridCol w="1042987">
                  <a:extLst>
                    <a:ext uri="{9D8B030D-6E8A-4147-A177-3AD203B41FA5}">
                      <a16:colId xmlns="" xmlns:a16="http://schemas.microsoft.com/office/drawing/2014/main" val="2130347055"/>
                    </a:ext>
                  </a:extLst>
                </a:gridCol>
                <a:gridCol w="1041400">
                  <a:extLst>
                    <a:ext uri="{9D8B030D-6E8A-4147-A177-3AD203B41FA5}">
                      <a16:colId xmlns="" xmlns:a16="http://schemas.microsoft.com/office/drawing/2014/main" val="1146545050"/>
                    </a:ext>
                  </a:extLst>
                </a:gridCol>
              </a:tblGrid>
              <a:tr h="426657">
                <a:tc rowSpan="2">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1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endPar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endParaRPr>
                    </a:p>
                    <a:p>
                      <a:pPr marL="0" marR="0" lvl="0" indent="0" algn="l"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Division/</a:t>
                      </a:r>
                    </a:p>
                    <a:p>
                      <a:pPr marL="0" marR="0" lvl="0" indent="0" algn="l"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Attached</a:t>
                      </a:r>
                    </a:p>
                    <a:p>
                      <a:pPr marL="0" marR="0" lvl="0" indent="0" algn="l"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Union</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5">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l"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Number of Schools</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l"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Number of Teachers</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l"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Number of Students</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638122660"/>
                  </a:ext>
                </a:extLst>
              </a:tr>
              <a:tr h="1026116">
                <a:tc vMerge="1">
                  <a:txBody>
                    <a:bodyPr/>
                    <a:lstStyle/>
                    <a:p>
                      <a:endParaRPr lang="en-US"/>
                    </a:p>
                  </a:txBody>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Prim.</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Sec.</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W.Tr.</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Tert.</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Totals</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Prim.</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Sec.</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W.Tr.</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Tert.</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dirty="0">
                          <a:ln>
                            <a:noFill/>
                          </a:ln>
                          <a:solidFill>
                            <a:srgbClr val="000000"/>
                          </a:solidFill>
                          <a:effectLst/>
                          <a:latin typeface="Calibri" panose="020F0502020204030204" pitchFamily="34" charset="0"/>
                          <a:ea typeface="ヒラギノ角ゴ ProN W3" charset="-128"/>
                          <a:sym typeface="Gill Sans" charset="0"/>
                        </a:rPr>
                        <a:t>Totals</a:t>
                      </a:r>
                      <a:endParaRPr kumimoji="0" lang="en-US" altLang="en-US" sz="1800" b="1" i="0" u="none" strike="noStrike" cap="none" normalizeH="0" baseline="0" dirty="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Prim.</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Sec.</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W.Tr.</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Tert.</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Totals</a:t>
                      </a:r>
                      <a:endParaRPr kumimoji="0" lang="en-US" altLang="en-US" sz="18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 xmlns:a16="http://schemas.microsoft.com/office/drawing/2014/main" val="78233314"/>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ECD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1,491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725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2,235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13,275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8,534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128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680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22,617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465,472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145,152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2,402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13,291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626,317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1090300860"/>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EUD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332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267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149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778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2,747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2,243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170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781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5,941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 xmlns:a16="http://schemas.microsoft.com/office/drawing/2014/main" val="3389910048"/>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ESD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138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302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906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554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806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2,286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3788350176"/>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IAD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373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251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638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3,906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3,063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1,290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8,270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65,173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43,261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186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15,872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124,492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 xmlns:a16="http://schemas.microsoft.com/office/drawing/2014/main" val="2929877193"/>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NAD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872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249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1,134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2,748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3,929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4,516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11,193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22,561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27,829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24,469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74,859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3200825741"/>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NSD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256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682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310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1,248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4,776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8,249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7,796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22,801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 xmlns:a16="http://schemas.microsoft.com/office/drawing/2014/main" val="1007942583"/>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SAD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584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330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932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11,835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5,420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3,543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20,798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229,324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58,213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29,293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316,830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1373242425"/>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SPD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314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392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2,285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1,020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184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3,513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51,727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16,041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553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3,785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72,106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 xmlns:a16="http://schemas.microsoft.com/office/drawing/2014/main" val="1379041434"/>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SID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303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168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482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2,539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2,730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92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199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5,560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87,510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54,378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1,191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7,574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150,653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3805503473"/>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SUD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107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158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293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3,528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5,629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184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555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9,896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46,975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153,590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1,566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3,760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205,891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 xmlns:a16="http://schemas.microsoft.com/office/drawing/2014/main" val="1005903851"/>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SSD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681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176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876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3,080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1,986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1,108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6,192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54,482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27,502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162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17,861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100,007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1838161408"/>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TED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332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218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190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760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2,378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1,144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140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1,588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5,250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 xmlns:a16="http://schemas.microsoft.com/office/drawing/2014/main" val="3288003386"/>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WAD</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864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129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1,004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7,616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3,021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66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727</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11,430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153,014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45,321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1,776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15,453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215,564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1929625559"/>
                  </a:ext>
                </a:extLst>
              </a:tr>
              <a:tr h="402189">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1217613" rtl="0" eaLnBrk="1" fontAlgn="base" latinLnBrk="0" hangingPunct="1">
                        <a:lnSpc>
                          <a:spcPts val="813"/>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ctr"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MENA</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13</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120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74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222</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1,865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469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201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813"/>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2,535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EEF"/>
                    </a:solidFill>
                  </a:tcPr>
                </a:tc>
                <a:extLst>
                  <a:ext uri="{0D108BD9-81ED-4DB2-BD59-A6C34878D82A}">
                    <a16:rowId xmlns="" xmlns:a16="http://schemas.microsoft.com/office/drawing/2014/main" val="83042924"/>
                  </a:ext>
                </a:extLst>
              </a:tr>
              <a:tr h="1374782">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a:t>
                      </a:r>
                    </a:p>
                    <a:p>
                      <a:pPr marL="0" marR="0" lvl="0" indent="0" algn="l" defTabSz="1217613" rtl="0" eaLnBrk="1" fontAlgn="base" latinLnBrk="0" hangingPunct="1">
                        <a:lnSpc>
                          <a:spcPct val="115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WORLD</a:t>
                      </a:r>
                    </a:p>
                    <a:p>
                      <a:pPr marL="0" marR="0" lvl="0" indent="0" algn="l" defTabSz="1217613" rtl="0" eaLnBrk="1" fontAlgn="base" latinLnBrk="0" hangingPunct="1">
                        <a:lnSpc>
                          <a:spcPct val="115000"/>
                        </a:lnSpc>
                        <a:spcBef>
                          <a:spcPct val="0"/>
                        </a:spcBef>
                        <a:spcAft>
                          <a:spcPts val="288"/>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TOTALS</a:t>
                      </a:r>
                    </a:p>
                    <a:p>
                      <a:pPr marL="0" marR="0" lvl="0" indent="0" algn="l" defTabSz="1217613" rtl="0" eaLnBrk="1" fontAlgn="base" latinLnBrk="0" hangingPunct="1">
                        <a:lnSpc>
                          <a:spcPct val="115000"/>
                        </a:lnSpc>
                        <a:spcBef>
                          <a:spcPct val="0"/>
                        </a:spcBef>
                        <a:spcAft>
                          <a:spcPts val="288"/>
                        </a:spcAft>
                        <a:buClrTx/>
                        <a:buSzTx/>
                        <a:buFontTx/>
                        <a:buNone/>
                        <a:tabLst/>
                      </a:pPr>
                      <a:r>
                        <a:rPr kumimoji="0" lang="en-US" altLang="en-US" sz="1800" b="1" i="0" u="none" strike="noStrike" cap="none" normalizeH="0" baseline="0">
                          <a:ln>
                            <a:noFill/>
                          </a:ln>
                          <a:solidFill>
                            <a:srgbClr val="FFFFFF"/>
                          </a:solidFill>
                          <a:effectLst/>
                          <a:latin typeface="Calibri" panose="020F0502020204030204" pitchFamily="34" charset="0"/>
                          <a:ea typeface="ヒラギノ角ゴ ProN W3" charset="-128"/>
                          <a:sym typeface="Gill Sans" charset="0"/>
                        </a:rPr>
                        <a:t> Dec. 31, 2015</a:t>
                      </a:r>
                      <a:endParaRPr kumimoji="0" lang="en-US" altLang="en-US" sz="1800" b="1" i="0" u="none" strike="noStrike" cap="none" normalizeH="0" baseline="0">
                        <a:ln>
                          <a:noFill/>
                        </a:ln>
                        <a:solidFill>
                          <a:srgbClr val="FFFFFF"/>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5,705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2,336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114</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8,209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51,965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36,711</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575</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13,528</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102,779</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1,188,910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583,946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8,166</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a:ln>
                            <a:noFill/>
                          </a:ln>
                          <a:solidFill>
                            <a:srgbClr val="000000"/>
                          </a:solidFill>
                          <a:effectLst/>
                          <a:latin typeface="Calibri" panose="020F0502020204030204" pitchFamily="34" charset="0"/>
                          <a:ea typeface="ヒラギノ角ゴ ProN W3" charset="-128"/>
                          <a:sym typeface="Gill Sans" charset="0"/>
                        </a:rPr>
                        <a:t>142,530</a:t>
                      </a:r>
                      <a:endParaRPr kumimoji="0" lang="en-US" altLang="en-US" sz="1600" b="1" i="0" u="none" strike="noStrike" cap="none" normalizeH="0" baseline="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tc>
                  <a:txBody>
                    <a:bodyPr/>
                    <a:lstStyle>
                      <a:lvl1pPr defTabSz="1217613">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defTabSz="1217613">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defTabSz="1217613">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defTabSz="1217613">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defTabSz="1217613"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1217613" rtl="0" eaLnBrk="1" fontAlgn="base" latinLnBrk="0" hangingPunct="1">
                        <a:lnSpc>
                          <a:spcPts val="1000"/>
                        </a:lnSpc>
                        <a:spcBef>
                          <a:spcPct val="0"/>
                        </a:spcBef>
                        <a:spcAft>
                          <a:spcPct val="0"/>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ea typeface="ヒラギノ角ゴ ProN W3" charset="-128"/>
                          <a:sym typeface="Gill Sans" charset="0"/>
                        </a:rPr>
                        <a:t> </a:t>
                      </a:r>
                    </a:p>
                    <a:p>
                      <a:pPr marL="0" marR="0" lvl="0" indent="0" algn="r" defTabSz="1217613" rtl="0" eaLnBrk="1" fontAlgn="base" latinLnBrk="0" hangingPunct="1">
                        <a:lnSpc>
                          <a:spcPct val="115000"/>
                        </a:lnSpc>
                        <a:spcBef>
                          <a:spcPct val="0"/>
                        </a:spcBef>
                        <a:spcAft>
                          <a:spcPts val="288"/>
                        </a:spcAft>
                        <a:buClrTx/>
                        <a:buSzTx/>
                        <a:buFontTx/>
                        <a:buNone/>
                        <a:tabLst/>
                      </a:pPr>
                      <a:r>
                        <a:rPr kumimoji="0" lang="en-US" altLang="en-US" sz="1600" b="1" i="0" u="none" strike="noStrike" cap="none" normalizeH="0" baseline="0" dirty="0">
                          <a:ln>
                            <a:noFill/>
                          </a:ln>
                          <a:solidFill>
                            <a:srgbClr val="000000"/>
                          </a:solidFill>
                          <a:effectLst/>
                          <a:latin typeface="Calibri" panose="020F0502020204030204" pitchFamily="34" charset="0"/>
                          <a:ea typeface="ヒラギノ角ゴ ProN W3" charset="-128"/>
                          <a:sym typeface="Gill Sans" charset="0"/>
                        </a:rPr>
                        <a:t>1,923,552</a:t>
                      </a:r>
                      <a:endParaRPr kumimoji="0" lang="en-US" altLang="en-US" sz="1600" b="1" i="0" u="none" strike="noStrike" cap="none" normalizeH="0" baseline="0" dirty="0">
                        <a:ln>
                          <a:noFill/>
                        </a:ln>
                        <a:solidFill>
                          <a:srgbClr val="000000"/>
                        </a:solidFill>
                        <a:effectLst/>
                        <a:latin typeface="Sakkal Majalla"/>
                        <a:ea typeface="ヒラギノ角ゴ ProN W3" charset="-128"/>
                        <a:cs typeface="Times New Roman" panose="02020603050405020304" pitchFamily="18" charset="0"/>
                        <a:sym typeface="Gill Sans" charset="0"/>
                      </a:endParaRPr>
                    </a:p>
                  </a:txBody>
                  <a:tcPr marL="85725" marR="85725"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FF7"/>
                    </a:solidFill>
                  </a:tcPr>
                </a:tc>
                <a:extLst>
                  <a:ext uri="{0D108BD9-81ED-4DB2-BD59-A6C34878D82A}">
                    <a16:rowId xmlns="" xmlns:a16="http://schemas.microsoft.com/office/drawing/2014/main" val="362750243"/>
                  </a:ext>
                </a:extLst>
              </a:tr>
            </a:tbl>
          </a:graphicData>
        </a:graphic>
      </p:graphicFrame>
      <p:sp>
        <p:nvSpPr>
          <p:cNvPr id="5" name="Rectangle 1"/>
          <p:cNvSpPr>
            <a:spLocks/>
          </p:cNvSpPr>
          <p:nvPr/>
        </p:nvSpPr>
        <p:spPr bwMode="auto">
          <a:xfrm>
            <a:off x="-3963988" y="-79375"/>
            <a:ext cx="24849138" cy="647700"/>
          </a:xfrm>
          <a:prstGeom prst="rect">
            <a:avLst/>
          </a:prstGeom>
          <a:noFill/>
          <a:ln>
            <a:noFill/>
          </a:ln>
          <a:effectLst/>
          <a:extLst>
            <a:ext uri="{909E8E84-426E-40DD-AFC4-6F175D3DCCD1}">
              <a14:hiddenFill xmlns:a14="http://schemas.microsoft.com/office/drawing/2010/main" xmlns="">
                <a:gradFill rotWithShape="0">
                  <a:gsLst>
                    <a:gs pos="0">
                      <a:srgbClr val="074EB3"/>
                    </a:gs>
                    <a:gs pos="100000">
                      <a:srgbClr val="0B3280"/>
                    </a:gs>
                  </a:gsLst>
                  <a:lin ang="5400000" scaled="1"/>
                </a:grad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ctr">
            <a:spAutoFit/>
          </a:bodyPr>
          <a:lstStyle/>
          <a:p>
            <a:pPr>
              <a:defRPr/>
            </a:pPr>
            <a:r>
              <a:rPr lang="en-US" altLang="en-US" dirty="0"/>
              <a:t>	</a:t>
            </a:r>
          </a:p>
        </p:txBody>
      </p:sp>
      <p:sp>
        <p:nvSpPr>
          <p:cNvPr id="6" name="5 CuadroTexto"/>
          <p:cNvSpPr txBox="1"/>
          <p:nvPr/>
        </p:nvSpPr>
        <p:spPr>
          <a:xfrm>
            <a:off x="2794000" y="0"/>
            <a:ext cx="2514600" cy="369332"/>
          </a:xfrm>
          <a:prstGeom prst="rect">
            <a:avLst/>
          </a:prstGeom>
          <a:noFill/>
        </p:spPr>
        <p:txBody>
          <a:bodyPr wrap="square" rtlCol="0">
            <a:spAutoFit/>
          </a:bodyPr>
          <a:lstStyle/>
          <a:p>
            <a:r>
              <a:rPr lang="en-US" sz="1800" smtClean="0">
                <a:solidFill>
                  <a:schemeClr val="tx1"/>
                </a:solidFill>
              </a:rPr>
              <a:t>Número de Escuelas</a:t>
            </a:r>
            <a:endParaRPr lang="en-US" sz="1800">
              <a:solidFill>
                <a:schemeClr val="tx1"/>
              </a:solidFill>
            </a:endParaRPr>
          </a:p>
        </p:txBody>
      </p:sp>
      <p:sp>
        <p:nvSpPr>
          <p:cNvPr id="7" name="6 CuadroTexto"/>
          <p:cNvSpPr txBox="1"/>
          <p:nvPr/>
        </p:nvSpPr>
        <p:spPr>
          <a:xfrm>
            <a:off x="6680200" y="0"/>
            <a:ext cx="3276600" cy="369332"/>
          </a:xfrm>
          <a:prstGeom prst="rect">
            <a:avLst/>
          </a:prstGeom>
          <a:noFill/>
        </p:spPr>
        <p:txBody>
          <a:bodyPr wrap="square" rtlCol="0">
            <a:spAutoFit/>
          </a:bodyPr>
          <a:lstStyle/>
          <a:p>
            <a:r>
              <a:rPr lang="en-US" sz="1800" smtClean="0">
                <a:solidFill>
                  <a:schemeClr val="tx1"/>
                </a:solidFill>
              </a:rPr>
              <a:t>Número de Docentes</a:t>
            </a:r>
            <a:endParaRPr lang="en-US" sz="1800">
              <a:solidFill>
                <a:schemeClr val="tx1"/>
              </a:solidFill>
            </a:endParaRPr>
          </a:p>
        </p:txBody>
      </p:sp>
      <p:sp>
        <p:nvSpPr>
          <p:cNvPr id="8" name="7 CuadroTexto"/>
          <p:cNvSpPr txBox="1"/>
          <p:nvPr/>
        </p:nvSpPr>
        <p:spPr>
          <a:xfrm>
            <a:off x="11557000" y="0"/>
            <a:ext cx="2819400" cy="369332"/>
          </a:xfrm>
          <a:prstGeom prst="rect">
            <a:avLst/>
          </a:prstGeom>
          <a:noFill/>
        </p:spPr>
        <p:txBody>
          <a:bodyPr wrap="square" rtlCol="0">
            <a:spAutoFit/>
          </a:bodyPr>
          <a:lstStyle/>
          <a:p>
            <a:r>
              <a:rPr lang="en-US" sz="1800" smtClean="0">
                <a:solidFill>
                  <a:schemeClr val="tx1"/>
                </a:solidFill>
              </a:rPr>
              <a:t>Número de Estudiantes</a:t>
            </a:r>
            <a:endParaRPr lang="en-US" sz="1800">
              <a:solidFill>
                <a:schemeClr val="tx1"/>
              </a:solidFill>
            </a:endParaRP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117600" y="487363"/>
            <a:ext cx="14020800" cy="1112837"/>
          </a:xfrm>
        </p:spPr>
        <p:txBody>
          <a:bodyPr lIns="145143" tIns="72571" rIns="145143" bIns="72571" anchor="t"/>
          <a:lstStyle/>
          <a:p>
            <a:pPr algn="ctr" eaLnBrk="1" hangingPunct="1"/>
            <a:r>
              <a:rPr lang="en-US" altLang="en-US" sz="5700" smtClean="0">
                <a:latin typeface="BWLexa" panose="02020603050405020304" pitchFamily="18" charset="0"/>
              </a:rPr>
              <a:t>El Mundo Adventista y las Grandes Ciudades</a:t>
            </a:r>
            <a:endParaRPr lang="en-US" altLang="en-US" sz="5700" dirty="0">
              <a:latin typeface="BWLexa" panose="02020603050405020304" pitchFamily="18" charset="0"/>
            </a:endParaRPr>
          </a:p>
        </p:txBody>
      </p:sp>
      <p:sp>
        <p:nvSpPr>
          <p:cNvPr id="135170" name="Content Placeholder 2"/>
          <p:cNvSpPr>
            <a:spLocks noGrp="1"/>
          </p:cNvSpPr>
          <p:nvPr>
            <p:ph idx="1"/>
          </p:nvPr>
        </p:nvSpPr>
        <p:spPr>
          <a:xfrm>
            <a:off x="584200" y="2133600"/>
            <a:ext cx="15178088" cy="5694363"/>
          </a:xfrm>
          <a:extLst/>
        </p:spPr>
        <p:txBody>
          <a:bodyPr lIns="145143" tIns="72571" rIns="145143" bIns="72571" rtlCol="0">
            <a:normAutofit/>
          </a:bodyPr>
          <a:lstStyle/>
          <a:p>
            <a:pPr marL="304792" indent="-304792" defTabSz="1219170" eaLnBrk="1" fontAlgn="auto" hangingPunct="1">
              <a:spcBef>
                <a:spcPts val="1333"/>
              </a:spcBef>
              <a:spcAft>
                <a:spcPts val="0"/>
              </a:spcAft>
              <a:buFont typeface="Arial"/>
              <a:buChar char="•"/>
              <a:defRPr/>
            </a:pPr>
            <a:r>
              <a:rPr lang="en-US" altLang="en-US" sz="4000" smtClean="0"/>
              <a:t>Para Junio 30 del </a:t>
            </a:r>
            <a:r>
              <a:rPr lang="en-US" altLang="en-US" sz="4000" dirty="0"/>
              <a:t>2013:</a:t>
            </a:r>
          </a:p>
          <a:p>
            <a:pPr marL="304792" indent="-304792" defTabSz="1219170" eaLnBrk="1" fontAlgn="auto" hangingPunct="1">
              <a:spcBef>
                <a:spcPts val="1333"/>
              </a:spcBef>
              <a:spcAft>
                <a:spcPts val="0"/>
              </a:spcAft>
              <a:buFont typeface="Arial"/>
              <a:buChar char="•"/>
              <a:defRPr/>
            </a:pPr>
            <a:r>
              <a:rPr lang="en-US" altLang="en-US" sz="4000" smtClean="0"/>
              <a:t>Población Mundial </a:t>
            </a:r>
            <a:r>
              <a:rPr lang="en-US" altLang="en-US" sz="4000" dirty="0"/>
              <a:t>= </a:t>
            </a:r>
            <a:r>
              <a:rPr lang="en-US" altLang="en-US" sz="4000"/>
              <a:t>7,134 </a:t>
            </a:r>
            <a:r>
              <a:rPr lang="en-US" altLang="en-US" sz="4000" smtClean="0"/>
              <a:t>billones</a:t>
            </a:r>
            <a:endParaRPr lang="en-US" altLang="en-US" sz="4000" dirty="0"/>
          </a:p>
          <a:p>
            <a:pPr marL="304792" indent="-304792" defTabSz="1219170" eaLnBrk="1" fontAlgn="auto" hangingPunct="1">
              <a:spcBef>
                <a:spcPts val="1333"/>
              </a:spcBef>
              <a:spcAft>
                <a:spcPts val="0"/>
              </a:spcAft>
              <a:buFont typeface="Arial"/>
              <a:buChar char="•"/>
              <a:defRPr/>
            </a:pPr>
            <a:r>
              <a:rPr lang="en-US" altLang="en-US" sz="4000" smtClean="0"/>
              <a:t>Miembros de Iglesia= </a:t>
            </a:r>
            <a:r>
              <a:rPr lang="en-US" altLang="en-US" sz="4000" dirty="0"/>
              <a:t>17,994,120</a:t>
            </a:r>
          </a:p>
          <a:p>
            <a:pPr marL="304792" indent="-304792" defTabSz="1219170" eaLnBrk="1" fontAlgn="auto" hangingPunct="1">
              <a:spcBef>
                <a:spcPts val="1333"/>
              </a:spcBef>
              <a:spcAft>
                <a:spcPts val="0"/>
              </a:spcAft>
              <a:buFont typeface="Arial"/>
              <a:buChar char="•"/>
              <a:defRPr/>
            </a:pPr>
            <a:r>
              <a:rPr lang="en-US" altLang="en-US" sz="4000" smtClean="0"/>
              <a:t>Proporción de miembros en la población= </a:t>
            </a:r>
            <a:r>
              <a:rPr lang="en-US" altLang="en-US" sz="4000" b="1"/>
              <a:t>396.4 </a:t>
            </a:r>
            <a:r>
              <a:rPr lang="en-US" altLang="en-US" sz="4000" b="1" smtClean="0"/>
              <a:t>a </a:t>
            </a:r>
            <a:r>
              <a:rPr lang="en-US" altLang="en-US" sz="4000" b="1" dirty="0"/>
              <a:t>1</a:t>
            </a:r>
          </a:p>
          <a:p>
            <a:pPr marL="304792" indent="-304792" defTabSz="1219170" eaLnBrk="1" fontAlgn="auto" hangingPunct="1">
              <a:spcBef>
                <a:spcPts val="1333"/>
              </a:spcBef>
              <a:spcAft>
                <a:spcPts val="0"/>
              </a:spcAft>
              <a:buFont typeface="Arial"/>
              <a:buChar char="•"/>
              <a:defRPr/>
            </a:pPr>
            <a:r>
              <a:rPr lang="en-US" altLang="en-US" sz="4000" smtClean="0"/>
              <a:t>Población Mundial Urbana= </a:t>
            </a:r>
            <a:r>
              <a:rPr lang="en-US" altLang="en-US" sz="4000" dirty="0"/>
              <a:t>1,704,240,000 </a:t>
            </a:r>
            <a:r>
              <a:rPr lang="en-US" altLang="en-US" sz="4000"/>
              <a:t>(</a:t>
            </a:r>
            <a:r>
              <a:rPr lang="en-US" altLang="en-US" sz="4000" smtClean="0"/>
              <a:t>apróximadamente)</a:t>
            </a:r>
            <a:endParaRPr lang="en-US" altLang="en-US" sz="4000" dirty="0"/>
          </a:p>
          <a:p>
            <a:pPr marL="304792" indent="-304792" defTabSz="1219170" eaLnBrk="1" fontAlgn="auto" hangingPunct="1">
              <a:spcBef>
                <a:spcPts val="1333"/>
              </a:spcBef>
              <a:spcAft>
                <a:spcPts val="0"/>
              </a:spcAft>
              <a:buFont typeface="Arial"/>
              <a:buChar char="•"/>
              <a:defRPr/>
            </a:pPr>
            <a:r>
              <a:rPr lang="en-US" altLang="en-US" sz="4000" smtClean="0"/>
              <a:t>Miembros de Iglesia Urbanos= </a:t>
            </a:r>
            <a:r>
              <a:rPr lang="en-US" altLang="en-US" sz="4000" dirty="0"/>
              <a:t>3,111,801 </a:t>
            </a:r>
            <a:r>
              <a:rPr lang="en-US" altLang="en-US" sz="4000"/>
              <a:t>(</a:t>
            </a:r>
            <a:r>
              <a:rPr lang="en-US" altLang="en-US" sz="4000" smtClean="0"/>
              <a:t>estimado)</a:t>
            </a:r>
            <a:endParaRPr lang="en-US" altLang="en-US" sz="4000" dirty="0"/>
          </a:p>
          <a:p>
            <a:pPr marL="304792" indent="-304792" defTabSz="1219170" eaLnBrk="1" fontAlgn="auto" hangingPunct="1">
              <a:spcBef>
                <a:spcPts val="1333"/>
              </a:spcBef>
              <a:spcAft>
                <a:spcPts val="0"/>
              </a:spcAft>
              <a:buFont typeface="Arial"/>
              <a:buChar char="•"/>
              <a:defRPr/>
            </a:pPr>
            <a:r>
              <a:rPr lang="en-US" altLang="en-US" sz="4000" smtClean="0"/>
              <a:t>Proporción de miembros en la población urbana= </a:t>
            </a:r>
            <a:r>
              <a:rPr lang="en-US" altLang="en-US" sz="4000" b="1"/>
              <a:t>547.7 </a:t>
            </a:r>
            <a:r>
              <a:rPr lang="en-US" altLang="en-US" sz="4000" b="1" smtClean="0"/>
              <a:t>a </a:t>
            </a:r>
            <a:r>
              <a:rPr lang="en-US" altLang="en-US" sz="4000" b="1" dirty="0"/>
              <a:t>1</a:t>
            </a:r>
          </a:p>
          <a:p>
            <a:pPr marL="304792" indent="-304792" defTabSz="1219170" eaLnBrk="1" fontAlgn="auto" hangingPunct="1">
              <a:spcBef>
                <a:spcPts val="1333"/>
              </a:spcBef>
              <a:spcAft>
                <a:spcPts val="0"/>
              </a:spcAft>
              <a:buFont typeface="Arial"/>
              <a:buChar char="•"/>
              <a:defRPr/>
            </a:pPr>
            <a:endParaRPr lang="en-US" altLang="en-US" sz="3700" dirty="0"/>
          </a:p>
        </p:txBody>
      </p:sp>
    </p:spTree>
    <p:extLst>
      <p:ext uri="{BB962C8B-B14F-4D97-AF65-F5344CB8AC3E}">
        <p14:creationId xmlns:p14="http://schemas.microsoft.com/office/powerpoint/2010/main" xmlns="" val="183008575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3"/>
          <p:cNvPicPr>
            <a:picLocks noChangeAspect="1" noChangeArrowheads="1"/>
          </p:cNvPicPr>
          <p:nvPr/>
        </p:nvPicPr>
        <p:blipFill>
          <a:blip r:embed="rId2">
            <a:extLst>
              <a:ext uri="{28A0092B-C50C-407E-A947-70E740481C1C}">
                <a14:useLocalDpi xmlns:a14="http://schemas.microsoft.com/office/drawing/2010/main" xmlns="" val="0"/>
              </a:ext>
            </a:extLst>
          </a:blip>
          <a:srcRect b="11455"/>
          <a:stretch>
            <a:fillRect/>
          </a:stretch>
        </p:blipFill>
        <p:spPr bwMode="auto">
          <a:xfrm>
            <a:off x="2032000" y="203200"/>
            <a:ext cx="12192000" cy="894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27650" name="TextBox 4"/>
          <p:cNvSpPr txBox="1">
            <a:spLocks noChangeArrowheads="1"/>
          </p:cNvSpPr>
          <p:nvPr/>
        </p:nvSpPr>
        <p:spPr bwMode="auto">
          <a:xfrm>
            <a:off x="279400" y="1219200"/>
            <a:ext cx="70104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a:r>
              <a:rPr lang="en-US" altLang="en-US" sz="4800" b="1" i="1" smtClean="0">
                <a:solidFill>
                  <a:srgbClr val="0432FF"/>
                </a:solidFill>
              </a:rPr>
              <a:t>Somos especialmente débiles en las grandes ciudades de la ventana </a:t>
            </a:r>
            <a:r>
              <a:rPr lang="en-US" altLang="en-US" sz="4800" b="1" i="1">
                <a:solidFill>
                  <a:srgbClr val="0432FF"/>
                </a:solidFill>
              </a:rPr>
              <a:t>10/40 </a:t>
            </a:r>
            <a:r>
              <a:rPr lang="en-US" altLang="en-US" sz="4800" b="1" i="1" smtClean="0">
                <a:solidFill>
                  <a:srgbClr val="0432FF"/>
                </a:solidFill>
              </a:rPr>
              <a:t>y de Europa</a:t>
            </a:r>
            <a:endParaRPr lang="en-US" altLang="en-US" sz="4800" b="1" i="1">
              <a:solidFill>
                <a:srgbClr val="0432FF"/>
              </a:solidFill>
            </a:endParaRP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2"/>
          <p:cNvSpPr>
            <a:spLocks noGrp="1"/>
          </p:cNvSpPr>
          <p:nvPr>
            <p:ph idx="1"/>
          </p:nvPr>
        </p:nvSpPr>
        <p:spPr>
          <a:extLst/>
        </p:spPr>
        <p:txBody>
          <a:bodyPr lIns="145143" tIns="72571" rIns="145143" bIns="72571" rtlCol="0">
            <a:normAutofit/>
          </a:bodyPr>
          <a:lstStyle/>
          <a:p>
            <a:pPr marL="304792" indent="-304792" algn="ctr" defTabSz="1219170" eaLnBrk="1" fontAlgn="auto" hangingPunct="1">
              <a:spcBef>
                <a:spcPts val="1333"/>
              </a:spcBef>
              <a:spcAft>
                <a:spcPts val="0"/>
              </a:spcAft>
              <a:buFont typeface="Wingdings 2" charset="2"/>
              <a:buNone/>
              <a:defRPr/>
            </a:pPr>
            <a:endParaRPr lang="en-GB" altLang="en-US" sz="4000" dirty="0">
              <a:latin typeface="Corbel" charset="0"/>
            </a:endParaRPr>
          </a:p>
          <a:p>
            <a:pPr marL="304792" indent="-304792" algn="ctr" defTabSz="1219170" eaLnBrk="1" fontAlgn="auto" hangingPunct="1">
              <a:spcBef>
                <a:spcPts val="1333"/>
              </a:spcBef>
              <a:spcAft>
                <a:spcPts val="0"/>
              </a:spcAft>
              <a:buFont typeface="Wingdings 2" charset="2"/>
              <a:buNone/>
              <a:defRPr/>
            </a:pPr>
            <a:r>
              <a:rPr lang="en-GB" altLang="en-US" sz="4000" dirty="0">
                <a:latin typeface="Corbel" charset="0"/>
              </a:rPr>
              <a:t>MA/MS, MBA, MSA, MPH, MSN, </a:t>
            </a:r>
          </a:p>
          <a:p>
            <a:pPr marL="304792" indent="-304792" algn="ctr" defTabSz="1219170" eaLnBrk="1" fontAlgn="auto" hangingPunct="1">
              <a:spcBef>
                <a:spcPts val="1333"/>
              </a:spcBef>
              <a:spcAft>
                <a:spcPts val="0"/>
              </a:spcAft>
              <a:buFont typeface="Wingdings 2" charset="2"/>
              <a:buNone/>
              <a:defRPr/>
            </a:pPr>
            <a:r>
              <a:rPr lang="en-GB" altLang="en-US" sz="4000" dirty="0">
                <a:latin typeface="Corbel" charset="0"/>
              </a:rPr>
              <a:t>MSW, </a:t>
            </a:r>
            <a:r>
              <a:rPr lang="en-GB" altLang="en-US" sz="4000" dirty="0" err="1">
                <a:latin typeface="Corbel" charset="0"/>
              </a:rPr>
              <a:t>MDiv</a:t>
            </a:r>
            <a:r>
              <a:rPr lang="en-GB" altLang="en-US" sz="4000" dirty="0">
                <a:latin typeface="Corbel" charset="0"/>
              </a:rPr>
              <a:t>, MEd, </a:t>
            </a:r>
            <a:r>
              <a:rPr lang="en-GB" altLang="en-US" sz="4000" dirty="0" err="1">
                <a:latin typeface="Corbel" charset="0"/>
              </a:rPr>
              <a:t>MArch</a:t>
            </a:r>
            <a:r>
              <a:rPr lang="en-GB" altLang="en-US" sz="4000" dirty="0">
                <a:latin typeface="Corbel" charset="0"/>
              </a:rPr>
              <a:t>, MSCLS, </a:t>
            </a:r>
          </a:p>
          <a:p>
            <a:pPr marL="304792" indent="-304792" algn="ctr" defTabSz="1219170" eaLnBrk="1" fontAlgn="auto" hangingPunct="1">
              <a:spcBef>
                <a:spcPts val="1333"/>
              </a:spcBef>
              <a:spcAft>
                <a:spcPts val="0"/>
              </a:spcAft>
              <a:buFont typeface="Wingdings 2" charset="2"/>
              <a:buNone/>
              <a:defRPr/>
            </a:pPr>
            <a:r>
              <a:rPr lang="en-GB" altLang="en-US" sz="4000" dirty="0">
                <a:latin typeface="Corbel" charset="0"/>
              </a:rPr>
              <a:t>MAT, MMUS, </a:t>
            </a:r>
            <a:r>
              <a:rPr lang="en-GB" altLang="en-US" sz="4000" dirty="0" err="1">
                <a:latin typeface="Corbel" charset="0"/>
              </a:rPr>
              <a:t>MAPMin</a:t>
            </a:r>
            <a:r>
              <a:rPr lang="en-GB" altLang="en-US" sz="4000" dirty="0">
                <a:latin typeface="Corbel" charset="0"/>
              </a:rPr>
              <a:t>, MAYM, MTh, </a:t>
            </a:r>
          </a:p>
          <a:p>
            <a:pPr marL="304792" indent="-304792" algn="ctr" defTabSz="1219170" eaLnBrk="1" fontAlgn="auto" hangingPunct="1">
              <a:spcBef>
                <a:spcPts val="1333"/>
              </a:spcBef>
              <a:spcAft>
                <a:spcPts val="0"/>
              </a:spcAft>
              <a:buFont typeface="Wingdings 2" charset="2"/>
              <a:buNone/>
              <a:defRPr/>
            </a:pPr>
            <a:r>
              <a:rPr lang="en-GB" altLang="en-US" sz="4000" dirty="0">
                <a:latin typeface="Corbel" charset="0"/>
              </a:rPr>
              <a:t>MOT, MSD, </a:t>
            </a:r>
            <a:r>
              <a:rPr lang="en-GB" altLang="en-US" sz="4000" dirty="0" err="1">
                <a:latin typeface="Corbel" charset="0"/>
              </a:rPr>
              <a:t>DScPT</a:t>
            </a:r>
            <a:r>
              <a:rPr lang="en-GB" altLang="en-US" sz="4000" dirty="0">
                <a:latin typeface="Corbel" charset="0"/>
              </a:rPr>
              <a:t>, DPT, DSc, </a:t>
            </a:r>
          </a:p>
          <a:p>
            <a:pPr marL="304792" indent="-304792" algn="ctr" defTabSz="1219170" eaLnBrk="1" fontAlgn="auto" hangingPunct="1">
              <a:spcBef>
                <a:spcPts val="1333"/>
              </a:spcBef>
              <a:spcAft>
                <a:spcPts val="0"/>
              </a:spcAft>
              <a:buFont typeface="Wingdings 2" charset="2"/>
              <a:buNone/>
              <a:defRPr/>
            </a:pPr>
            <a:r>
              <a:rPr lang="en-GB" altLang="en-US" sz="4000" dirty="0" err="1">
                <a:latin typeface="Corbel" charset="0"/>
              </a:rPr>
              <a:t>DrPH</a:t>
            </a:r>
            <a:r>
              <a:rPr lang="en-GB" altLang="en-US" sz="4000" dirty="0">
                <a:latin typeface="Corbel" charset="0"/>
              </a:rPr>
              <a:t>, OTD, </a:t>
            </a:r>
            <a:r>
              <a:rPr lang="en-GB" altLang="en-US" sz="4000" dirty="0" err="1">
                <a:latin typeface="Corbel" charset="0"/>
              </a:rPr>
              <a:t>PsyD</a:t>
            </a:r>
            <a:r>
              <a:rPr lang="en-GB" altLang="en-US" sz="4000" dirty="0">
                <a:latin typeface="Corbel" charset="0"/>
              </a:rPr>
              <a:t>, , </a:t>
            </a:r>
            <a:r>
              <a:rPr lang="en-GB" altLang="en-US" sz="4000" dirty="0" err="1">
                <a:latin typeface="Corbel" charset="0"/>
              </a:rPr>
              <a:t>PharmD</a:t>
            </a:r>
            <a:r>
              <a:rPr lang="en-GB" altLang="en-US" sz="4000" dirty="0">
                <a:latin typeface="Corbel" charset="0"/>
              </a:rPr>
              <a:t>, DDS, </a:t>
            </a:r>
          </a:p>
          <a:p>
            <a:pPr marL="304792" indent="-304792" algn="ctr" defTabSz="1219170" eaLnBrk="1" fontAlgn="auto" hangingPunct="1">
              <a:spcBef>
                <a:spcPts val="1333"/>
              </a:spcBef>
              <a:spcAft>
                <a:spcPts val="0"/>
              </a:spcAft>
              <a:buFont typeface="Wingdings 2" charset="2"/>
              <a:buNone/>
              <a:defRPr/>
            </a:pPr>
            <a:r>
              <a:rPr lang="en-GB" altLang="en-US" sz="4000" dirty="0" err="1">
                <a:latin typeface="Corbel" charset="0"/>
              </a:rPr>
              <a:t>EdD</a:t>
            </a:r>
            <a:r>
              <a:rPr lang="en-GB" altLang="en-US" sz="4000" dirty="0">
                <a:latin typeface="Corbel" charset="0"/>
              </a:rPr>
              <a:t>, MD, </a:t>
            </a:r>
            <a:r>
              <a:rPr lang="en-GB" altLang="en-US" sz="4000" smtClean="0">
                <a:latin typeface="Corbel" charset="0"/>
              </a:rPr>
              <a:t>MBBS, DMin</a:t>
            </a:r>
            <a:r>
              <a:rPr lang="en-GB" altLang="en-US" sz="4000" dirty="0">
                <a:latin typeface="Corbel" charset="0"/>
              </a:rPr>
              <a:t>, </a:t>
            </a:r>
            <a:r>
              <a:rPr lang="en-GB" altLang="en-US" sz="4000" dirty="0" err="1">
                <a:latin typeface="Corbel" charset="0"/>
              </a:rPr>
              <a:t>ThD</a:t>
            </a:r>
            <a:r>
              <a:rPr lang="en-GB" altLang="en-US" sz="4000" dirty="0">
                <a:latin typeface="Corbel" charset="0"/>
              </a:rPr>
              <a:t>, </a:t>
            </a:r>
            <a:r>
              <a:rPr lang="en-GB" altLang="en-US" sz="4000">
                <a:latin typeface="Corbel" charset="0"/>
              </a:rPr>
              <a:t>PhD </a:t>
            </a:r>
            <a:r>
              <a:rPr lang="en-GB" altLang="en-US" sz="4000" smtClean="0">
                <a:latin typeface="Corbel" charset="0"/>
              </a:rPr>
              <a:t>¡y hay más!</a:t>
            </a:r>
            <a:endParaRPr lang="en-US" altLang="en-US" sz="4000" dirty="0">
              <a:latin typeface="Corbel" charset="0"/>
            </a:endParaRPr>
          </a:p>
        </p:txBody>
      </p:sp>
      <p:sp>
        <p:nvSpPr>
          <p:cNvPr id="28675" name="Slide Number Placeholder 3"/>
          <p:cNvSpPr>
            <a:spLocks noGrp="1"/>
          </p:cNvSpPr>
          <p:nvPr>
            <p:ph type="sldNum" sz="quarter" idx="12"/>
          </p:nvPr>
        </p:nvSpPr>
        <p:spPr bwMode="auto">
          <a:xfrm>
            <a:off x="15308263" y="8555038"/>
            <a:ext cx="812800" cy="487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45143" tIns="72571" rIns="145143" bIns="72571" numCol="1" anchorCtr="0" compatLnSpc="1">
            <a:prstTxWarp prst="textNoShape">
              <a:avLst/>
            </a:prstTxWarp>
          </a:bodyPr>
          <a:lstStyle>
            <a:lvl1pPr>
              <a:defRPr sz="3600">
                <a:solidFill>
                  <a:srgbClr val="FFFFFF"/>
                </a:solidFill>
                <a:latin typeface="Gill Sans" charset="0"/>
                <a:ea typeface="ヒラギノ角ゴ ProN W3" charset="-128"/>
                <a:sym typeface="Gill Sans" charset="0"/>
              </a:defRPr>
            </a:lvl1pPr>
            <a:lvl2pPr marL="742950" indent="-285750">
              <a:defRPr sz="3600">
                <a:solidFill>
                  <a:srgbClr val="FFFFFF"/>
                </a:solidFill>
                <a:latin typeface="Gill Sans" charset="0"/>
                <a:ea typeface="ヒラギノ角ゴ ProN W3" charset="-128"/>
                <a:sym typeface="Gill Sans" charset="0"/>
              </a:defRPr>
            </a:lvl2pPr>
            <a:lvl3pPr marL="1143000" indent="-228600">
              <a:defRPr sz="3600">
                <a:solidFill>
                  <a:srgbClr val="FFFFFF"/>
                </a:solidFill>
                <a:latin typeface="Gill Sans" charset="0"/>
                <a:ea typeface="ヒラギノ角ゴ ProN W3" charset="-128"/>
                <a:sym typeface="Gill Sans" charset="0"/>
              </a:defRPr>
            </a:lvl3pPr>
            <a:lvl4pPr marL="1600200" indent="-228600">
              <a:defRPr sz="3600">
                <a:solidFill>
                  <a:srgbClr val="FFFFFF"/>
                </a:solidFill>
                <a:latin typeface="Gill Sans" charset="0"/>
                <a:ea typeface="ヒラギノ角ゴ ProN W3" charset="-128"/>
                <a:sym typeface="Gill Sans" charset="0"/>
              </a:defRPr>
            </a:lvl4pPr>
            <a:lvl5pPr marL="2057400" indent="-228600">
              <a:defRPr sz="3600">
                <a:solidFill>
                  <a:srgbClr val="FFFFFF"/>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600">
                <a:solidFill>
                  <a:srgbClr val="FFFFFF"/>
                </a:solidFill>
                <a:latin typeface="Gill Sans" charset="0"/>
                <a:ea typeface="ヒラギノ角ゴ ProN W3" charset="-128"/>
                <a:sym typeface="Gill Sans" charset="0"/>
              </a:defRPr>
            </a:lvl9pPr>
          </a:lstStyle>
          <a:p>
            <a:pPr algn="ctr" eaLnBrk="1" hangingPunct="1"/>
            <a:fld id="{8E41590B-E2F5-44D4-9058-9589155DF1C2}" type="slidenum">
              <a:rPr lang="en-US" altLang="en-US" sz="1900" smtClean="0">
                <a:solidFill>
                  <a:schemeClr val="tx2"/>
                </a:solidFill>
                <a:latin typeface="Arial" panose="020B0604020202020204" pitchFamily="34" charset="0"/>
                <a:ea typeface="MS PGothic" panose="020B0600070205080204" pitchFamily="34" charset="-128"/>
              </a:rPr>
              <a:pPr algn="ctr" eaLnBrk="1" hangingPunct="1"/>
              <a:t>13</a:t>
            </a:fld>
            <a:endParaRPr lang="en-US" altLang="en-US" sz="1900">
              <a:solidFill>
                <a:schemeClr val="tx2"/>
              </a:solidFill>
              <a:latin typeface="Arial" panose="020B0604020202020204" pitchFamily="34" charset="0"/>
              <a:ea typeface="MS PGothic" panose="020B0600070205080204" pitchFamily="34" charset="-128"/>
            </a:endParaRPr>
          </a:p>
        </p:txBody>
      </p:sp>
      <p:sp>
        <p:nvSpPr>
          <p:cNvPr id="7" name="Title 1"/>
          <p:cNvSpPr>
            <a:spLocks noGrp="1"/>
          </p:cNvSpPr>
          <p:nvPr>
            <p:ph type="title"/>
          </p:nvPr>
        </p:nvSpPr>
        <p:spPr>
          <a:xfrm>
            <a:off x="1117600" y="487363"/>
            <a:ext cx="14020800" cy="1766887"/>
          </a:xfrm>
        </p:spPr>
        <p:txBody>
          <a:bodyPr lIns="145143" tIns="72571" rIns="145143" bIns="72571" anchor="t"/>
          <a:lstStyle/>
          <a:p>
            <a:pPr algn="ctr" eaLnBrk="1" hangingPunct="1"/>
            <a:r>
              <a:rPr lang="en-US" altLang="en-US" sz="5700" smtClean="0">
                <a:latin typeface="BWLexa" panose="02020603050405020304" pitchFamily="18" charset="0"/>
              </a:rPr>
              <a:t>Proliferación de Títulos Profesionales y de Post-grado</a:t>
            </a:r>
            <a:endParaRPr lang="en-US" altLang="en-US" sz="5700" dirty="0">
              <a:latin typeface="BWLexa" panose="02020603050405020304" pitchFamily="18"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77440" y="1828800"/>
            <a:ext cx="5791200" cy="2908498"/>
          </a:xfrm>
        </p:spPr>
        <p:txBody>
          <a:bodyPr rtlCol="0">
            <a:normAutofit/>
          </a:bodyPr>
          <a:lstStyle/>
          <a:p>
            <a:pPr marL="0" indent="0" defTabSz="1219170" eaLnBrk="1" fontAlgn="auto" hangingPunct="1">
              <a:spcBef>
                <a:spcPts val="1333"/>
              </a:spcBef>
              <a:spcAft>
                <a:spcPts val="0"/>
              </a:spcAft>
              <a:buFont typeface="Arial"/>
              <a:buNone/>
              <a:defRPr/>
            </a:pPr>
            <a:r>
              <a:rPr lang="en-US" sz="3733" dirty="0"/>
              <a:t/>
            </a:r>
            <a:br>
              <a:rPr lang="en-US" sz="3733" dirty="0"/>
            </a:br>
            <a:endParaRPr lang="en-US" sz="3733" dirty="0"/>
          </a:p>
          <a:p>
            <a:pPr marL="0" indent="0" defTabSz="1219170" eaLnBrk="1" fontAlgn="auto" hangingPunct="1">
              <a:spcBef>
                <a:spcPts val="2400"/>
              </a:spcBef>
              <a:spcAft>
                <a:spcPts val="0"/>
              </a:spcAft>
              <a:buFont typeface="Arial"/>
              <a:buNone/>
              <a:defRPr/>
            </a:pPr>
            <a:r>
              <a:rPr lang="en-US" sz="3200" smtClean="0"/>
              <a:t>Jóvenes/adultos jóvenes ASD* que asisten a Colegios y</a:t>
            </a:r>
            <a:r>
              <a:rPr lang="en-US" sz="3200"/>
              <a:t/>
            </a:r>
            <a:br>
              <a:rPr lang="en-US" sz="3200"/>
            </a:br>
            <a:r>
              <a:rPr lang="en-US" sz="3200" smtClean="0"/>
              <a:t>Universidades ASD</a:t>
            </a:r>
            <a:endParaRPr lang="en-US" sz="3733" dirty="0"/>
          </a:p>
        </p:txBody>
      </p:sp>
      <p:graphicFrame>
        <p:nvGraphicFramePr>
          <p:cNvPr id="29699" name="Chart 4"/>
          <p:cNvGraphicFramePr>
            <a:graphicFrameLocks/>
          </p:cNvGraphicFramePr>
          <p:nvPr/>
        </p:nvGraphicFramePr>
        <p:xfrm>
          <a:off x="7569200" y="1981200"/>
          <a:ext cx="6705600" cy="5519738"/>
        </p:xfrm>
        <a:graphic>
          <a:graphicData uri="http://schemas.openxmlformats.org/presentationml/2006/ole">
            <p:oleObj spid="_x0000_s29732" name="Chart" r:id="rId4" imgW="6711141" imgH="5522519" progId="Excel.Sheet.8">
              <p:embed/>
            </p:oleObj>
          </a:graphicData>
        </a:graphic>
      </p:graphicFrame>
      <p:sp>
        <p:nvSpPr>
          <p:cNvPr id="6" name="Rectangle 5"/>
          <p:cNvSpPr/>
          <p:nvPr/>
        </p:nvSpPr>
        <p:spPr>
          <a:xfrm>
            <a:off x="3383280" y="2011680"/>
            <a:ext cx="2817438" cy="1231106"/>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7200" dirty="0">
                <a:solidFill>
                  <a:schemeClr val="accent2">
                    <a:lumMod val="60000"/>
                    <a:lumOff val="40000"/>
                  </a:schemeClr>
                </a:solidFill>
                <a:latin typeface="Calibri" pitchFamily="34" charset="0"/>
              </a:rPr>
              <a:t>74,298</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2269398" y="5120640"/>
            <a:ext cx="5552161" cy="3323987"/>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5,944,930</a:t>
            </a:r>
          </a:p>
          <a:p>
            <a:pPr>
              <a:defRPr/>
            </a:pPr>
            <a:r>
              <a:rPr lang="en-US" sz="3200" smtClean="0">
                <a:solidFill>
                  <a:schemeClr val="accent2">
                    <a:lumMod val="60000"/>
                    <a:lumOff val="40000"/>
                  </a:schemeClr>
                </a:solidFill>
              </a:rPr>
              <a:t>Jóvenes/adultos jóvenes*</a:t>
            </a:r>
            <a:endParaRPr lang="en-US" sz="3200" dirty="0">
              <a:solidFill>
                <a:schemeClr val="accent2">
                  <a:lumMod val="60000"/>
                  <a:lumOff val="40000"/>
                </a:schemeClr>
              </a:solidFill>
            </a:endParaRPr>
          </a:p>
          <a:p>
            <a:pPr>
              <a:defRPr/>
            </a:pPr>
            <a:r>
              <a:rPr lang="en-US" sz="3200" smtClean="0">
                <a:solidFill>
                  <a:schemeClr val="accent2">
                    <a:lumMod val="60000"/>
                    <a:lumOff val="40000"/>
                  </a:schemeClr>
                </a:solidFill>
              </a:rPr>
              <a:t>Que son miembros de iglesia</a:t>
            </a:r>
            <a:endParaRPr lang="en-US" sz="3200" dirty="0">
              <a:solidFill>
                <a:schemeClr val="accent2">
                  <a:lumMod val="60000"/>
                  <a:lumOff val="40000"/>
                </a:schemeClr>
              </a:solidFill>
            </a:endParaRPr>
          </a:p>
          <a:p>
            <a:pPr>
              <a:defRPr/>
            </a:pPr>
            <a:endParaRPr lang="en-US" sz="7200" b="1" dirty="0">
              <a:ln w="11430"/>
              <a:effectLst>
                <a:outerShdw blurRad="50800" dist="39000" dir="5460000" algn="tl">
                  <a:srgbClr val="000000">
                    <a:alpha val="38000"/>
                  </a:srgbClr>
                </a:outerShdw>
              </a:effectLst>
            </a:endParaRPr>
          </a:p>
        </p:txBody>
      </p:sp>
      <p:sp>
        <p:nvSpPr>
          <p:cNvPr id="8" name="TextBox 7"/>
          <p:cNvSpPr txBox="1"/>
          <p:nvPr/>
        </p:nvSpPr>
        <p:spPr>
          <a:xfrm>
            <a:off x="8356600" y="6705600"/>
            <a:ext cx="5181600" cy="954107"/>
          </a:xfrm>
          <a:prstGeom prst="rect">
            <a:avLst/>
          </a:prstGeom>
          <a:noFill/>
        </p:spPr>
        <p:txBody>
          <a:bodyPr>
            <a:spAutoFit/>
          </a:bodyPr>
          <a:lstStyle/>
          <a:p>
            <a:pPr algn="ctr">
              <a:defRPr/>
            </a:pPr>
            <a:r>
              <a:rPr lang="en-US" sz="2800" smtClean="0">
                <a:solidFill>
                  <a:schemeClr val="tx1">
                    <a:lumMod val="50000"/>
                  </a:schemeClr>
                </a:solidFill>
              </a:rPr>
              <a:t>Estadísticas de diciembre, </a:t>
            </a:r>
            <a:r>
              <a:rPr lang="en-US" sz="2800" dirty="0">
                <a:solidFill>
                  <a:schemeClr val="tx1">
                    <a:lumMod val="50000"/>
                  </a:schemeClr>
                </a:solidFill>
              </a:rPr>
              <a:t>2012, 2013</a:t>
            </a:r>
          </a:p>
        </p:txBody>
      </p:sp>
      <p:sp>
        <p:nvSpPr>
          <p:cNvPr id="9" name="TextBox 8"/>
          <p:cNvSpPr txBox="1"/>
          <p:nvPr/>
        </p:nvSpPr>
        <p:spPr>
          <a:xfrm>
            <a:off x="2438400" y="8163580"/>
            <a:ext cx="4470400" cy="523220"/>
          </a:xfrm>
          <a:prstGeom prst="rect">
            <a:avLst/>
          </a:prstGeom>
          <a:noFill/>
        </p:spPr>
        <p:txBody>
          <a:bodyPr>
            <a:spAutoFit/>
          </a:bodyPr>
          <a:lstStyle/>
          <a:p>
            <a:pPr algn="ctr">
              <a:defRPr/>
            </a:pPr>
            <a:r>
              <a:rPr lang="en-US" sz="2800" dirty="0">
                <a:solidFill>
                  <a:schemeClr val="tx1">
                    <a:lumMod val="50000"/>
                  </a:schemeClr>
                </a:solidFill>
              </a:rPr>
              <a:t>*</a:t>
            </a:r>
            <a:r>
              <a:rPr lang="en-US" sz="2800">
                <a:solidFill>
                  <a:schemeClr val="tx1">
                    <a:lumMod val="50000"/>
                  </a:schemeClr>
                </a:solidFill>
              </a:rPr>
              <a:t>16-31 </a:t>
            </a:r>
            <a:r>
              <a:rPr lang="en-US" sz="2800" smtClean="0">
                <a:solidFill>
                  <a:schemeClr val="tx1">
                    <a:lumMod val="50000"/>
                  </a:schemeClr>
                </a:solidFill>
              </a:rPr>
              <a:t>años de edad</a:t>
            </a:r>
            <a:endParaRPr lang="en-US" sz="2800" dirty="0">
              <a:solidFill>
                <a:schemeClr val="tx1">
                  <a:lumMod val="50000"/>
                </a:schemeClr>
              </a:solidFill>
            </a:endParaRPr>
          </a:p>
        </p:txBody>
      </p:sp>
      <p:sp>
        <p:nvSpPr>
          <p:cNvPr id="10" name="Title 1"/>
          <p:cNvSpPr>
            <a:spLocks noGrp="1"/>
          </p:cNvSpPr>
          <p:nvPr>
            <p:ph type="title"/>
          </p:nvPr>
        </p:nvSpPr>
        <p:spPr>
          <a:xfrm>
            <a:off x="1117600" y="487363"/>
            <a:ext cx="14020800" cy="1766887"/>
          </a:xfrm>
        </p:spPr>
        <p:txBody>
          <a:bodyPr lIns="145143" tIns="72571" rIns="145143" bIns="72571" anchor="t"/>
          <a:lstStyle/>
          <a:p>
            <a:pPr algn="ctr" eaLnBrk="1" hangingPunct="1"/>
            <a:r>
              <a:rPr lang="en-US" altLang="en-US" sz="5700" smtClean="0">
                <a:latin typeface="BWLexa" panose="02020603050405020304" pitchFamily="18" charset="0"/>
              </a:rPr>
              <a:t>Estudiantes que son Miembros de Iglesia</a:t>
            </a:r>
            <a:endParaRPr lang="en-US" altLang="en-US" sz="5700" dirty="0">
              <a:latin typeface="BWLexa"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377440" y="1828800"/>
            <a:ext cx="5791200" cy="2908498"/>
          </a:xfrm>
        </p:spPr>
        <p:txBody>
          <a:bodyPr rtlCol="0">
            <a:normAutofit/>
          </a:bodyPr>
          <a:lstStyle/>
          <a:p>
            <a:pPr marL="0" indent="0" defTabSz="1219170" eaLnBrk="1" fontAlgn="auto" hangingPunct="1">
              <a:spcBef>
                <a:spcPts val="1333"/>
              </a:spcBef>
              <a:spcAft>
                <a:spcPts val="0"/>
              </a:spcAft>
              <a:buFont typeface="Arial"/>
              <a:buNone/>
              <a:defRPr/>
            </a:pPr>
            <a:r>
              <a:rPr lang="en-US" sz="3733" dirty="0"/>
              <a:t/>
            </a:r>
            <a:br>
              <a:rPr lang="en-US" sz="3733" dirty="0"/>
            </a:br>
            <a:endParaRPr lang="en-US" sz="3733" dirty="0"/>
          </a:p>
          <a:p>
            <a:pPr marL="0" indent="0" defTabSz="1219170" eaLnBrk="1" fontAlgn="auto" hangingPunct="1">
              <a:spcBef>
                <a:spcPts val="2400"/>
              </a:spcBef>
              <a:spcAft>
                <a:spcPts val="0"/>
              </a:spcAft>
              <a:buFont typeface="Arial"/>
              <a:buNone/>
              <a:defRPr/>
            </a:pPr>
            <a:r>
              <a:rPr lang="en-US" sz="3200" smtClean="0"/>
              <a:t>Jóvenes/adultos jóvenes ASD* que asisten a Colegios y Universidades ASD</a:t>
            </a:r>
            <a:endParaRPr lang="en-US" sz="3733" dirty="0"/>
          </a:p>
        </p:txBody>
      </p:sp>
      <p:sp>
        <p:nvSpPr>
          <p:cNvPr id="6" name="Rectangle 5"/>
          <p:cNvSpPr/>
          <p:nvPr/>
        </p:nvSpPr>
        <p:spPr>
          <a:xfrm>
            <a:off x="3383280" y="2011680"/>
            <a:ext cx="2817438" cy="1231106"/>
          </a:xfrm>
          <a:prstGeom prst="rect">
            <a:avLst/>
          </a:prstGeom>
          <a:noFill/>
        </p:spPr>
        <p:txBody>
          <a:bodyPr wrap="non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7200" dirty="0">
                <a:solidFill>
                  <a:schemeClr val="accent2">
                    <a:lumMod val="60000"/>
                    <a:lumOff val="40000"/>
                  </a:schemeClr>
                </a:solidFill>
                <a:latin typeface="Calibri" pitchFamily="34" charset="0"/>
              </a:rPr>
              <a:t>74,298</a:t>
            </a:r>
            <a:endPar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Rectangle 6"/>
          <p:cNvSpPr/>
          <p:nvPr/>
        </p:nvSpPr>
        <p:spPr>
          <a:xfrm>
            <a:off x="965200" y="4953000"/>
            <a:ext cx="6241270" cy="2708434"/>
          </a:xfrm>
          <a:prstGeom prst="rect">
            <a:avLst/>
          </a:prstGeom>
          <a:noFill/>
        </p:spPr>
        <p:txBody>
          <a:bodyPr wrap="square" lIns="121920" tIns="60960" rIns="121920" bIns="6096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7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1,471,384</a:t>
            </a:r>
          </a:p>
          <a:p>
            <a:pPr>
              <a:defRPr/>
            </a:pPr>
            <a:r>
              <a:rPr lang="en-US" sz="3200" smtClean="0">
                <a:solidFill>
                  <a:schemeClr val="accent2">
                    <a:lumMod val="60000"/>
                    <a:lumOff val="40000"/>
                  </a:schemeClr>
                </a:solidFill>
              </a:rPr>
              <a:t>Jóvenes/adultos jóvenes*</a:t>
            </a:r>
            <a:endParaRPr lang="en-US" sz="3200" dirty="0">
              <a:solidFill>
                <a:schemeClr val="accent2">
                  <a:lumMod val="60000"/>
                  <a:lumOff val="40000"/>
                </a:schemeClr>
              </a:solidFill>
            </a:endParaRPr>
          </a:p>
          <a:p>
            <a:pPr>
              <a:defRPr/>
            </a:pPr>
            <a:r>
              <a:rPr lang="en-US" sz="3200" smtClean="0">
                <a:solidFill>
                  <a:schemeClr val="accent2">
                    <a:lumMod val="60000"/>
                    <a:lumOff val="40000"/>
                  </a:schemeClr>
                </a:solidFill>
              </a:rPr>
              <a:t>Que son miembros de iglesia y asisten a instituciones no ASD</a:t>
            </a:r>
            <a:endParaRPr lang="en-US" sz="7200" b="1" dirty="0">
              <a:ln w="11430"/>
              <a:effectLst>
                <a:outerShdw blurRad="50800" dist="39000" dir="5460000" algn="tl">
                  <a:srgbClr val="000000">
                    <a:alpha val="38000"/>
                  </a:srgbClr>
                </a:outerShdw>
              </a:effectLst>
            </a:endParaRPr>
          </a:p>
        </p:txBody>
      </p:sp>
      <p:sp>
        <p:nvSpPr>
          <p:cNvPr id="8" name="TextBox 7"/>
          <p:cNvSpPr txBox="1"/>
          <p:nvPr/>
        </p:nvSpPr>
        <p:spPr>
          <a:xfrm>
            <a:off x="8356600" y="6705600"/>
            <a:ext cx="5181600" cy="954107"/>
          </a:xfrm>
          <a:prstGeom prst="rect">
            <a:avLst/>
          </a:prstGeom>
          <a:noFill/>
        </p:spPr>
        <p:txBody>
          <a:bodyPr>
            <a:spAutoFit/>
          </a:bodyPr>
          <a:lstStyle/>
          <a:p>
            <a:pPr algn="ctr">
              <a:defRPr/>
            </a:pPr>
            <a:r>
              <a:rPr lang="en-US" sz="2800" dirty="0">
                <a:solidFill>
                  <a:schemeClr val="tx1">
                    <a:lumMod val="50000"/>
                  </a:schemeClr>
                </a:solidFill>
              </a:rPr>
              <a:t>Statistics from December, 2012, 2013</a:t>
            </a:r>
          </a:p>
        </p:txBody>
      </p:sp>
      <p:sp>
        <p:nvSpPr>
          <p:cNvPr id="9" name="TextBox 8"/>
          <p:cNvSpPr txBox="1"/>
          <p:nvPr/>
        </p:nvSpPr>
        <p:spPr>
          <a:xfrm>
            <a:off x="2438400" y="8163580"/>
            <a:ext cx="4470400" cy="523220"/>
          </a:xfrm>
          <a:prstGeom prst="rect">
            <a:avLst/>
          </a:prstGeom>
          <a:noFill/>
        </p:spPr>
        <p:txBody>
          <a:bodyPr>
            <a:spAutoFit/>
          </a:bodyPr>
          <a:lstStyle/>
          <a:p>
            <a:pPr algn="ctr">
              <a:defRPr/>
            </a:pPr>
            <a:r>
              <a:rPr lang="en-US" sz="2800" dirty="0">
                <a:solidFill>
                  <a:schemeClr val="tx1">
                    <a:lumMod val="50000"/>
                  </a:schemeClr>
                </a:solidFill>
              </a:rPr>
              <a:t>*</a:t>
            </a:r>
            <a:r>
              <a:rPr lang="en-US" sz="2800">
                <a:solidFill>
                  <a:schemeClr val="tx1">
                    <a:lumMod val="50000"/>
                  </a:schemeClr>
                </a:solidFill>
              </a:rPr>
              <a:t>16-31 </a:t>
            </a:r>
            <a:r>
              <a:rPr lang="en-US" sz="2800" smtClean="0">
                <a:solidFill>
                  <a:schemeClr val="tx1">
                    <a:lumMod val="50000"/>
                  </a:schemeClr>
                </a:solidFill>
              </a:rPr>
              <a:t>años de edad</a:t>
            </a:r>
            <a:endParaRPr lang="en-US" sz="2800" dirty="0">
              <a:solidFill>
                <a:schemeClr val="tx1">
                  <a:lumMod val="50000"/>
                </a:schemeClr>
              </a:solidFill>
            </a:endParaRPr>
          </a:p>
        </p:txBody>
      </p:sp>
      <p:sp>
        <p:nvSpPr>
          <p:cNvPr id="10" name="Title 1"/>
          <p:cNvSpPr>
            <a:spLocks noGrp="1"/>
          </p:cNvSpPr>
          <p:nvPr>
            <p:ph type="title"/>
          </p:nvPr>
        </p:nvSpPr>
        <p:spPr>
          <a:xfrm>
            <a:off x="1117600" y="487363"/>
            <a:ext cx="14020800" cy="1766887"/>
          </a:xfrm>
        </p:spPr>
        <p:txBody>
          <a:bodyPr lIns="145143" tIns="72571" rIns="145143" bIns="72571" anchor="t"/>
          <a:lstStyle/>
          <a:p>
            <a:pPr algn="ctr" eaLnBrk="1" hangingPunct="1"/>
            <a:r>
              <a:rPr lang="en-US" altLang="en-US" sz="5700" smtClean="0">
                <a:latin typeface="BWLexa" panose="02020603050405020304" pitchFamily="18" charset="0"/>
              </a:rPr>
              <a:t>Estudiantes que son Miembros de Iglesia</a:t>
            </a:r>
            <a:r>
              <a:rPr lang="en-US" altLang="en-US" sz="5700">
                <a:latin typeface="BWLexa" panose="02020603050405020304" pitchFamily="18" charset="0"/>
              </a:rPr>
              <a:t/>
            </a:r>
            <a:br>
              <a:rPr lang="en-US" altLang="en-US" sz="5700">
                <a:latin typeface="BWLexa" panose="02020603050405020304" pitchFamily="18" charset="0"/>
              </a:rPr>
            </a:br>
            <a:r>
              <a:rPr lang="en-US" altLang="en-US" sz="5700" smtClean="0">
                <a:latin typeface="BWLexa" panose="02020603050405020304" pitchFamily="18" charset="0"/>
              </a:rPr>
              <a:t>y Asisten a Instituciones no ASD</a:t>
            </a:r>
            <a:endParaRPr lang="en-US" altLang="en-US" sz="5700" dirty="0">
              <a:latin typeface="BWLexa" panose="02020603050405020304" pitchFamily="18" charset="0"/>
            </a:endParaRPr>
          </a:p>
        </p:txBody>
      </p:sp>
      <p:graphicFrame>
        <p:nvGraphicFramePr>
          <p:cNvPr id="11" name="Chart 4"/>
          <p:cNvGraphicFramePr>
            <a:graphicFrameLocks/>
          </p:cNvGraphicFramePr>
          <p:nvPr/>
        </p:nvGraphicFramePr>
        <p:xfrm>
          <a:off x="7569200" y="1981200"/>
          <a:ext cx="6705600" cy="5519738"/>
        </p:xfrm>
        <a:graphic>
          <a:graphicData uri="http://schemas.openxmlformats.org/presentationml/2006/ole">
            <p:oleObj spid="_x0000_s43036" name="Chart" r:id="rId4" imgW="6711141" imgH="5522519" progId="Excel.Sheet.8">
              <p:embed/>
            </p:oleObj>
          </a:graphicData>
        </a:graphic>
      </p:graphicFrame>
    </p:spTree>
    <p:extLst>
      <p:ext uri="{BB962C8B-B14F-4D97-AF65-F5344CB8AC3E}">
        <p14:creationId xmlns:p14="http://schemas.microsoft.com/office/powerpoint/2010/main" xmlns="" val="2295742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316" name="Group 28"/>
          <p:cNvGraphicFramePr>
            <a:graphicFrameLocks noGrp="1"/>
          </p:cNvGraphicFramePr>
          <p:nvPr>
            <p:extLst>
              <p:ext uri="{D42A27DB-BD31-4B8C-83A1-F6EECF244321}">
                <p14:modId xmlns:p14="http://schemas.microsoft.com/office/powerpoint/2010/main" xmlns="" val="3997724120"/>
              </p:ext>
            </p:extLst>
          </p:nvPr>
        </p:nvGraphicFramePr>
        <p:xfrm>
          <a:off x="2032000" y="1422400"/>
          <a:ext cx="12192000" cy="7315201"/>
        </p:xfrm>
        <a:graphic>
          <a:graphicData uri="http://schemas.openxmlformats.org/drawingml/2006/table">
            <a:tbl>
              <a:tblPr/>
              <a:tblGrid>
                <a:gridCol w="452438">
                  <a:extLst>
                    <a:ext uri="{9D8B030D-6E8A-4147-A177-3AD203B41FA5}">
                      <a16:colId xmlns="" xmlns:a16="http://schemas.microsoft.com/office/drawing/2014/main" val="2734373556"/>
                    </a:ext>
                  </a:extLst>
                </a:gridCol>
                <a:gridCol w="11287125">
                  <a:extLst>
                    <a:ext uri="{9D8B030D-6E8A-4147-A177-3AD203B41FA5}">
                      <a16:colId xmlns="" xmlns:a16="http://schemas.microsoft.com/office/drawing/2014/main" val="790088878"/>
                    </a:ext>
                  </a:extLst>
                </a:gridCol>
                <a:gridCol w="452437">
                  <a:extLst>
                    <a:ext uri="{9D8B030D-6E8A-4147-A177-3AD203B41FA5}">
                      <a16:colId xmlns="" xmlns:a16="http://schemas.microsoft.com/office/drawing/2014/main" val="180319802"/>
                    </a:ext>
                  </a:extLst>
                </a:gridCol>
              </a:tblGrid>
              <a:tr h="1709738">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sym typeface="Gill Sans" charset="0"/>
                        </a:rPr>
                        <a:t>  </a:t>
                      </a:r>
                      <a:endParaRPr kumimoji="0" lang="en-US" altLang="en-US" sz="5100" b="0" i="0" u="none" strike="noStrike" cap="none" normalizeH="0" baseline="0">
                        <a:ln>
                          <a:noFill/>
                        </a:ln>
                        <a:solidFill>
                          <a:schemeClr val="tx1"/>
                        </a:solidFill>
                        <a:effectLst/>
                        <a:latin typeface="Arial" panose="020B0604020202020204" pitchFamily="34" charset="0"/>
                        <a:ea typeface="MS PGothic" panose="020B0600070205080204" pitchFamily="34" charset="-128"/>
                        <a:sym typeface="Gill Sans" charset="0"/>
                      </a:endParaRPr>
                    </a:p>
                  </a:txBody>
                  <a:tcPr marL="121920" marR="121920" marT="60960" marB="60960" anchor="b" horzOverflow="overflow">
                    <a:lnL>
                      <a:noFill/>
                    </a:lnL>
                    <a:lnR>
                      <a:noFill/>
                    </a:lnR>
                    <a:lnT>
                      <a:noFill/>
                    </a:lnT>
                    <a:lnB>
                      <a:noFill/>
                    </a:lnB>
                    <a:lnTlToBr>
                      <a:noFill/>
                    </a:lnTlToBr>
                    <a:lnBlToTr>
                      <a:noFill/>
                    </a:lnBlToTr>
                    <a:solidFill>
                      <a:srgbClr val="FFFFFF"/>
                    </a:solidFill>
                  </a:tcPr>
                </a:tc>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9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p>
                  </a:txBody>
                  <a:tcPr marL="121920" marR="121920" marT="60960" marB="60960" anchor="b" horzOverflow="overflow">
                    <a:lnL>
                      <a:noFill/>
                    </a:lnL>
                    <a:lnR>
                      <a:noFill/>
                    </a:lnR>
                    <a:lnT>
                      <a:noFill/>
                    </a:lnT>
                    <a:lnB>
                      <a:noFill/>
                    </a:lnB>
                    <a:lnTlToBr>
                      <a:noFill/>
                    </a:lnTlToBr>
                    <a:lnBlToTr>
                      <a:noFill/>
                    </a:lnBlToTr>
                    <a:solidFill>
                      <a:srgbClr val="FFFFFF"/>
                    </a:solidFill>
                  </a:tcPr>
                </a:tc>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sym typeface="Gill Sans" charset="0"/>
                        </a:rPr>
                        <a:t>  </a:t>
                      </a:r>
                      <a:endParaRPr kumimoji="0" lang="en-US" altLang="en-US" sz="6000" b="0" i="0" u="none" strike="noStrike" cap="none" normalizeH="0" baseline="0">
                        <a:ln>
                          <a:noFill/>
                        </a:ln>
                        <a:solidFill>
                          <a:schemeClr val="tx1"/>
                        </a:solidFill>
                        <a:effectLst/>
                        <a:latin typeface="Arial" panose="020B0604020202020204" pitchFamily="34" charset="0"/>
                        <a:ea typeface="MS PGothic" panose="020B0600070205080204" pitchFamily="34" charset="-128"/>
                        <a:sym typeface="Gill Sans" charset="0"/>
                      </a:endParaRPr>
                    </a:p>
                  </a:txBody>
                  <a:tcPr marL="121920" marR="121920" marT="60960" marB="60960" anchor="ctr" horzOverflow="overflow">
                    <a:lnL>
                      <a:noFill/>
                    </a:lnL>
                    <a:lnR>
                      <a:noFill/>
                    </a:lnR>
                    <a:lnT>
                      <a:noFill/>
                    </a:lnT>
                    <a:lnB>
                      <a:noFill/>
                    </a:lnB>
                    <a:lnTlToBr>
                      <a:noFill/>
                    </a:lnTlToBr>
                    <a:lnBlToTr>
                      <a:noFill/>
                    </a:lnBlToTr>
                    <a:solidFill>
                      <a:srgbClr val="FFFFFF"/>
                    </a:solidFill>
                  </a:tcPr>
                </a:tc>
                <a:extLst>
                  <a:ext uri="{0D108BD9-81ED-4DB2-BD59-A6C34878D82A}">
                    <a16:rowId xmlns="" xmlns:a16="http://schemas.microsoft.com/office/drawing/2014/main" val="1876851207"/>
                  </a:ext>
                </a:extLst>
              </a:tr>
              <a:tr h="4711700">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sym typeface="Gill Sans" charset="0"/>
                        </a:rPr>
                        <a:t>  </a:t>
                      </a:r>
                      <a:endParaRPr kumimoji="0" lang="en-US" altLang="en-US" sz="3300" b="0" i="0" u="none" strike="noStrike" cap="none" normalizeH="0" baseline="0">
                        <a:ln>
                          <a:noFill/>
                        </a:ln>
                        <a:solidFill>
                          <a:schemeClr val="tx1"/>
                        </a:solidFill>
                        <a:effectLst/>
                        <a:latin typeface="Arial" panose="020B0604020202020204" pitchFamily="34" charset="0"/>
                        <a:ea typeface="MS PGothic" panose="020B0600070205080204" pitchFamily="34" charset="-128"/>
                        <a:sym typeface="Gill Sans" charset="0"/>
                      </a:endParaRPr>
                    </a:p>
                  </a:txBody>
                  <a:tcPr marL="121920" marR="121920" marT="60960" marB="60960" horzOverflow="overflow">
                    <a:lnL>
                      <a:noFill/>
                    </a:lnL>
                    <a:lnR>
                      <a:noFill/>
                    </a:lnR>
                    <a:lnT>
                      <a:noFill/>
                    </a:lnT>
                    <a:lnB>
                      <a:noFill/>
                    </a:lnB>
                    <a:lnTlToBr>
                      <a:noFill/>
                    </a:lnTlToBr>
                    <a:lnBlToTr>
                      <a:noFill/>
                    </a:lnBlToTr>
                    <a:solidFill>
                      <a:srgbClr val="990000"/>
                    </a:solidFill>
                  </a:tcPr>
                </a:tc>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0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p>
                  </a:txBody>
                  <a:tcPr marL="121920" marR="121920" marT="60960" marB="60960" anchor="ctr" horzOverflow="overflow">
                    <a:lnL>
                      <a:noFill/>
                    </a:lnL>
                    <a:lnR>
                      <a:noFill/>
                    </a:lnR>
                    <a:lnT>
                      <a:noFill/>
                    </a:lnT>
                    <a:lnB>
                      <a:noFill/>
                    </a:lnB>
                    <a:lnTlToBr>
                      <a:noFill/>
                    </a:lnTlToBr>
                    <a:lnBlToTr>
                      <a:noFill/>
                    </a:lnBlToTr>
                    <a:noFill/>
                  </a:tcPr>
                </a:tc>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sym typeface="Gill Sans" charset="0"/>
                        </a:rPr>
                        <a:t> </a:t>
                      </a:r>
                    </a:p>
                  </a:txBody>
                  <a:tcPr marL="121920" marR="121920" marT="60960" marB="60960" anchor="ctr" horzOverflow="overflow">
                    <a:lnL>
                      <a:noFill/>
                    </a:lnL>
                    <a:lnR>
                      <a:noFill/>
                    </a:lnR>
                    <a:lnT>
                      <a:noFill/>
                    </a:lnT>
                    <a:lnB>
                      <a:noFill/>
                    </a:lnB>
                    <a:lnTlToBr>
                      <a:noFill/>
                    </a:lnTlToBr>
                    <a:lnBlToTr>
                      <a:noFill/>
                    </a:lnBlToTr>
                    <a:solidFill>
                      <a:srgbClr val="FFCC00"/>
                    </a:solidFill>
                  </a:tcPr>
                </a:tc>
                <a:extLst>
                  <a:ext uri="{0D108BD9-81ED-4DB2-BD59-A6C34878D82A}">
                    <a16:rowId xmlns="" xmlns:a16="http://schemas.microsoft.com/office/drawing/2014/main" val="1734971787"/>
                  </a:ext>
                </a:extLst>
              </a:tr>
              <a:tr h="893763">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ea typeface="MS PGothic" panose="020B0600070205080204" pitchFamily="34" charset="-128"/>
                          <a:sym typeface="Gill Sans" charset="0"/>
                        </a:rPr>
                        <a:t> </a:t>
                      </a:r>
                    </a:p>
                  </a:txBody>
                  <a:tcPr marL="121920" marR="121920" marT="60960" marB="60960" anchor="ctr" horzOverflow="overflow">
                    <a:lnL>
                      <a:noFill/>
                    </a:lnL>
                    <a:lnR>
                      <a:noFill/>
                    </a:lnR>
                    <a:lnT>
                      <a:noFill/>
                    </a:lnT>
                    <a:lnB>
                      <a:noFill/>
                    </a:lnB>
                    <a:lnTlToBr>
                      <a:noFill/>
                    </a:lnTlToBr>
                    <a:lnBlToTr>
                      <a:noFill/>
                    </a:lnBlToTr>
                    <a:solidFill>
                      <a:srgbClr val="669933"/>
                    </a:solidFill>
                  </a:tcPr>
                </a:tc>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hlinkClick r:id="rId3"/>
                          <a:hlinkMouseOver r:id="rId4"/>
                        </a:rPr>
                        <a:t>  </a:t>
                      </a:r>
                      <a:r>
                        <a:rPr kumimoji="0" lang="en-US" altLang="en-US"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hlinkClick r:id="rId5"/>
                          <a:hlinkMouseOver r:id="rId6"/>
                        </a:rPr>
                        <a:t>  </a:t>
                      </a:r>
                      <a:r>
                        <a:rPr kumimoji="0" lang="en-US" altLang="en-US"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hlinkClick r:id="rId7"/>
                          <a:hlinkMouseOver r:id="rId8"/>
                        </a:rPr>
                        <a:t>  </a:t>
                      </a:r>
                      <a:r>
                        <a:rPr kumimoji="0" lang="en-US" altLang="en-US"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hlinkClick r:id="rId9"/>
                          <a:hlinkMouseOver r:id="rId10"/>
                        </a:rPr>
                        <a:t>  </a:t>
                      </a:r>
                      <a:r>
                        <a:rPr kumimoji="0" lang="en-US" altLang="en-US" sz="1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br>
                        <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br>
                      <a:r>
                        <a:rPr kumimoji="0" lang="en-US" altLang="en-US" sz="800" b="0" i="0" u="none" strike="noStrike" cap="none" normalizeH="0" baseline="0" dirty="0">
                          <a:ln>
                            <a:noFill/>
                          </a:ln>
                          <a:solidFill>
                            <a:srgbClr val="FFFFFF"/>
                          </a:solidFill>
                          <a:effectLst/>
                          <a:latin typeface="Verdana" panose="020B0604030504040204" pitchFamily="34" charset="0"/>
                          <a:ea typeface="MS PGothic" panose="020B0600070205080204" pitchFamily="34" charset="-128"/>
                          <a:sym typeface="Gill Sans" charset="0"/>
                        </a:rPr>
                        <a:t>To begin, please select your language</a:t>
                      </a:r>
                      <a:r>
                        <a:rPr kumimoji="0" lang="en-US" altLang="en-US"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rPr>
                        <a:t> </a:t>
                      </a:r>
                      <a:endParaRPr kumimoji="0" lang="en-US" altLang="en-US" sz="24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endParaRPr>
                    </a:p>
                  </a:txBody>
                  <a:tcPr marL="121920" marR="121920" marT="60960" marB="60960" horzOverflow="overflow">
                    <a:lnL>
                      <a:noFill/>
                    </a:lnL>
                    <a:lnR>
                      <a:noFill/>
                    </a:lnR>
                    <a:lnT>
                      <a:noFill/>
                    </a:lnT>
                    <a:lnB>
                      <a:noFill/>
                    </a:lnB>
                    <a:lnTlToBr>
                      <a:noFill/>
                    </a:lnTlToBr>
                    <a:lnBlToTr>
                      <a:noFill/>
                    </a:lnBlToTr>
                    <a:solidFill>
                      <a:srgbClr val="669933"/>
                    </a:solidFill>
                  </a:tcPr>
                </a:tc>
                <a:tc>
                  <a:txBody>
                    <a:bodyPr/>
                    <a:lstStyle>
                      <a:lvl1pPr>
                        <a:lnSpc>
                          <a:spcPct val="90000"/>
                        </a:lnSpc>
                        <a:spcBef>
                          <a:spcPts val="1338"/>
                        </a:spcBef>
                        <a:buFont typeface="Arial" panose="020B0604020202020204" pitchFamily="34" charset="0"/>
                        <a:defRPr sz="3300">
                          <a:solidFill>
                            <a:schemeClr val="tx1"/>
                          </a:solidFill>
                          <a:latin typeface="Calibri" panose="020F0502020204030204" pitchFamily="34" charset="0"/>
                        </a:defRPr>
                      </a:lvl1pPr>
                      <a:lvl2pPr marL="742950" indent="-285750">
                        <a:lnSpc>
                          <a:spcPct val="90000"/>
                        </a:lnSpc>
                        <a:spcBef>
                          <a:spcPts val="663"/>
                        </a:spcBef>
                        <a:buFont typeface="Arial" panose="020B0604020202020204" pitchFamily="34" charset="0"/>
                        <a:defRPr sz="2800">
                          <a:solidFill>
                            <a:schemeClr val="tx1"/>
                          </a:solidFill>
                          <a:latin typeface="Calibri" panose="020F0502020204030204" pitchFamily="34" charset="0"/>
                        </a:defRPr>
                      </a:lvl2pPr>
                      <a:lvl3pPr marL="1143000" indent="-228600">
                        <a:lnSpc>
                          <a:spcPct val="90000"/>
                        </a:lnSpc>
                        <a:spcBef>
                          <a:spcPts val="663"/>
                        </a:spcBef>
                        <a:buFont typeface="Arial" panose="020B0604020202020204" pitchFamily="34" charset="0"/>
                        <a:defRPr sz="2200">
                          <a:solidFill>
                            <a:schemeClr val="tx1"/>
                          </a:solidFill>
                          <a:latin typeface="Calibri" panose="020F0502020204030204" pitchFamily="34" charset="0"/>
                        </a:defRPr>
                      </a:lvl3pPr>
                      <a:lvl4pPr marL="16002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4pPr>
                      <a:lvl5pPr marL="2057400" indent="-228600">
                        <a:lnSpc>
                          <a:spcPct val="90000"/>
                        </a:lnSpc>
                        <a:spcBef>
                          <a:spcPts val="663"/>
                        </a:spcBef>
                        <a:buFont typeface="Arial" panose="020B0604020202020204" pitchFamily="34" charset="0"/>
                        <a:defRPr sz="2000">
                          <a:solidFill>
                            <a:schemeClr val="tx1"/>
                          </a:solidFill>
                          <a:latin typeface="Calibri" panose="020F0502020204030204" pitchFamily="34" charset="0"/>
                        </a:defRPr>
                      </a:lvl5pPr>
                      <a:lvl6pPr marL="25146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6pPr>
                      <a:lvl7pPr marL="29718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7pPr>
                      <a:lvl8pPr marL="34290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8pPr>
                      <a:lvl9pPr marL="3886200" indent="-228600" eaLnBrk="0" fontAlgn="base" hangingPunct="0">
                        <a:lnSpc>
                          <a:spcPct val="90000"/>
                        </a:lnSpc>
                        <a:spcBef>
                          <a:spcPts val="663"/>
                        </a:spcBef>
                        <a:spcAft>
                          <a:spcPct val="0"/>
                        </a:spcAft>
                        <a:buFont typeface="Arial" panose="020B0604020202020204" pitchFamily="34" charset="0"/>
                        <a:defRPr sz="20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37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sym typeface="Gill Sans" charset="0"/>
                      </a:endParaRPr>
                    </a:p>
                  </a:txBody>
                  <a:tcPr marL="121920" marR="121920" marT="60960" marB="60960" horzOverflow="overflow">
                    <a:lnL>
                      <a:noFill/>
                    </a:lnL>
                    <a:lnR>
                      <a:noFill/>
                    </a:lnR>
                    <a:lnT>
                      <a:noFill/>
                    </a:lnT>
                    <a:lnB>
                      <a:noFill/>
                    </a:lnB>
                    <a:lnTlToBr>
                      <a:noFill/>
                    </a:lnTlToBr>
                    <a:lnBlToTr>
                      <a:noFill/>
                    </a:lnBlToTr>
                    <a:noFill/>
                  </a:tcPr>
                </a:tc>
                <a:extLst>
                  <a:ext uri="{0D108BD9-81ED-4DB2-BD59-A6C34878D82A}">
                    <a16:rowId xmlns="" xmlns:a16="http://schemas.microsoft.com/office/drawing/2014/main" val="606147855"/>
                  </a:ext>
                </a:extLst>
              </a:tr>
            </a:tbl>
          </a:graphicData>
        </a:graphic>
      </p:graphicFrame>
      <p:sp>
        <p:nvSpPr>
          <p:cNvPr id="33794" name="Slide Number Placeholder 4"/>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338"/>
              </a:spcBef>
              <a:buFont typeface="Arial" panose="020B0604020202020204" pitchFamily="34" charset="0"/>
              <a:buChar char="•"/>
              <a:defRPr sz="3700">
                <a:solidFill>
                  <a:schemeClr val="tx1"/>
                </a:solidFill>
                <a:latin typeface="Calibri" panose="020F0502020204030204" pitchFamily="34" charset="0"/>
              </a:defRPr>
            </a:lvl1pPr>
            <a:lvl2pPr marL="989013" indent="-379413">
              <a:lnSpc>
                <a:spcPct val="90000"/>
              </a:lnSpc>
              <a:spcBef>
                <a:spcPts val="663"/>
              </a:spcBef>
              <a:buFont typeface="Arial" panose="020B0604020202020204" pitchFamily="34" charset="0"/>
              <a:buChar char="•"/>
              <a:defRPr sz="3200">
                <a:solidFill>
                  <a:schemeClr val="tx1"/>
                </a:solidFill>
                <a:latin typeface="Calibri" panose="020F0502020204030204" pitchFamily="34" charset="0"/>
              </a:defRPr>
            </a:lvl2pPr>
            <a:lvl3pPr marL="1522413" indent="-303213">
              <a:lnSpc>
                <a:spcPct val="90000"/>
              </a:lnSpc>
              <a:spcBef>
                <a:spcPts val="663"/>
              </a:spcBef>
              <a:buFont typeface="Arial" panose="020B0604020202020204" pitchFamily="34" charset="0"/>
              <a:buChar char="•"/>
              <a:defRPr sz="2600">
                <a:solidFill>
                  <a:schemeClr val="tx1"/>
                </a:solidFill>
                <a:latin typeface="Calibri" panose="020F0502020204030204" pitchFamily="34" charset="0"/>
              </a:defRPr>
            </a:lvl3pPr>
            <a:lvl4pPr marL="2132013" indent="-303213">
              <a:lnSpc>
                <a:spcPct val="90000"/>
              </a:lnSpc>
              <a:spcBef>
                <a:spcPts val="663"/>
              </a:spcBef>
              <a:buFont typeface="Arial" panose="020B0604020202020204" pitchFamily="34" charset="0"/>
              <a:buChar char="•"/>
              <a:defRPr sz="2400">
                <a:solidFill>
                  <a:schemeClr val="tx1"/>
                </a:solidFill>
                <a:latin typeface="Calibri" panose="020F0502020204030204" pitchFamily="34" charset="0"/>
              </a:defRPr>
            </a:lvl4pPr>
            <a:lvl5pPr marL="2741613" indent="-303213">
              <a:lnSpc>
                <a:spcPct val="90000"/>
              </a:lnSpc>
              <a:spcBef>
                <a:spcPts val="663"/>
              </a:spcBef>
              <a:buFont typeface="Arial" panose="020B0604020202020204" pitchFamily="34" charset="0"/>
              <a:buChar char="•"/>
              <a:defRPr sz="2400">
                <a:solidFill>
                  <a:schemeClr val="tx1"/>
                </a:solidFill>
                <a:latin typeface="Calibri" panose="020F0502020204030204" pitchFamily="34" charset="0"/>
              </a:defRPr>
            </a:lvl5pPr>
            <a:lvl6pPr marL="3198813" indent="-303213" eaLnBrk="0" fontAlgn="base" hangingPunct="0">
              <a:lnSpc>
                <a:spcPct val="90000"/>
              </a:lnSpc>
              <a:spcBef>
                <a:spcPts val="663"/>
              </a:spcBef>
              <a:spcAft>
                <a:spcPct val="0"/>
              </a:spcAft>
              <a:buFont typeface="Arial" panose="020B0604020202020204" pitchFamily="34" charset="0"/>
              <a:buChar char="•"/>
              <a:defRPr sz="2400">
                <a:solidFill>
                  <a:schemeClr val="tx1"/>
                </a:solidFill>
                <a:latin typeface="Calibri" panose="020F0502020204030204" pitchFamily="34" charset="0"/>
              </a:defRPr>
            </a:lvl6pPr>
            <a:lvl7pPr marL="3656013" indent="-303213" eaLnBrk="0" fontAlgn="base" hangingPunct="0">
              <a:lnSpc>
                <a:spcPct val="90000"/>
              </a:lnSpc>
              <a:spcBef>
                <a:spcPts val="663"/>
              </a:spcBef>
              <a:spcAft>
                <a:spcPct val="0"/>
              </a:spcAft>
              <a:buFont typeface="Arial" panose="020B0604020202020204" pitchFamily="34" charset="0"/>
              <a:buChar char="•"/>
              <a:defRPr sz="2400">
                <a:solidFill>
                  <a:schemeClr val="tx1"/>
                </a:solidFill>
                <a:latin typeface="Calibri" panose="020F0502020204030204" pitchFamily="34" charset="0"/>
              </a:defRPr>
            </a:lvl7pPr>
            <a:lvl8pPr marL="4113213" indent="-303213" eaLnBrk="0" fontAlgn="base" hangingPunct="0">
              <a:lnSpc>
                <a:spcPct val="90000"/>
              </a:lnSpc>
              <a:spcBef>
                <a:spcPts val="663"/>
              </a:spcBef>
              <a:spcAft>
                <a:spcPct val="0"/>
              </a:spcAft>
              <a:buFont typeface="Arial" panose="020B0604020202020204" pitchFamily="34" charset="0"/>
              <a:buChar char="•"/>
              <a:defRPr sz="2400">
                <a:solidFill>
                  <a:schemeClr val="tx1"/>
                </a:solidFill>
                <a:latin typeface="Calibri" panose="020F0502020204030204" pitchFamily="34" charset="0"/>
              </a:defRPr>
            </a:lvl8pPr>
            <a:lvl9pPr marL="4570413" indent="-303213" eaLnBrk="0" fontAlgn="base" hangingPunct="0">
              <a:lnSpc>
                <a:spcPct val="90000"/>
              </a:lnSpc>
              <a:spcBef>
                <a:spcPts val="663"/>
              </a:spcBef>
              <a:spcAft>
                <a:spcPct val="0"/>
              </a:spcAft>
              <a:buFont typeface="Arial" panose="020B0604020202020204" pitchFamily="34" charset="0"/>
              <a:buChar char="•"/>
              <a:defRPr sz="2400">
                <a:solidFill>
                  <a:schemeClr val="tx1"/>
                </a:solidFill>
                <a:latin typeface="Calibri" panose="020F0502020204030204" pitchFamily="34" charset="0"/>
              </a:defRPr>
            </a:lvl9pPr>
          </a:lstStyle>
          <a:p>
            <a:pPr eaLnBrk="1" hangingPunct="1">
              <a:lnSpc>
                <a:spcPct val="100000"/>
              </a:lnSpc>
              <a:spcBef>
                <a:spcPct val="0"/>
              </a:spcBef>
              <a:buFontTx/>
              <a:buNone/>
            </a:pPr>
            <a:fld id="{ED3AD8F6-CDF4-4D60-B4F3-A71E852FF958}" type="slidenum">
              <a:rPr lang="en-US" altLang="en-US" sz="1600" smtClean="0">
                <a:solidFill>
                  <a:schemeClr val="tx2"/>
                </a:solidFill>
                <a:latin typeface="Arial" panose="020B0604020202020204" pitchFamily="34" charset="0"/>
                <a:ea typeface="MS PGothic" panose="020B0600070205080204" pitchFamily="34" charset="-128"/>
              </a:rPr>
              <a:pPr eaLnBrk="1" hangingPunct="1">
                <a:lnSpc>
                  <a:spcPct val="100000"/>
                </a:lnSpc>
                <a:spcBef>
                  <a:spcPct val="0"/>
                </a:spcBef>
                <a:buFontTx/>
                <a:buNone/>
              </a:pPr>
              <a:t>16</a:t>
            </a:fld>
            <a:endParaRPr lang="en-US" altLang="en-US" sz="1600">
              <a:solidFill>
                <a:schemeClr val="tx2"/>
              </a:solidFill>
              <a:latin typeface="Arial" panose="020B0604020202020204" pitchFamily="34" charset="0"/>
              <a:ea typeface="MS PGothic" panose="020B0600070205080204" pitchFamily="34" charset="-128"/>
            </a:endParaRPr>
          </a:p>
        </p:txBody>
      </p:sp>
      <p:pic>
        <p:nvPicPr>
          <p:cNvPr id="33805" name="Picture 16" descr="apn_logo_top"/>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3048000" y="2235200"/>
            <a:ext cx="660400" cy="812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6" name="Picture 17" descr="Welcome to the Adventist Professionals' Network"/>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3962400" y="2540000"/>
            <a:ext cx="4205288" cy="46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7" name="Picture 18" descr="space"/>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13495338" y="2224088"/>
            <a:ext cx="15875" cy="952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8" name="Picture 19" descr="people"/>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3251200" y="3657600"/>
            <a:ext cx="5486400" cy="359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09" name="Picture 20" descr="English">
            <a:hlinkClick r:id="rId3"/>
          </p:cNvPr>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4775200" y="7924800"/>
            <a:ext cx="1182688"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10" name="Picture 21" descr="space"/>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6838950" y="6577013"/>
            <a:ext cx="63500"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11" name="Picture 22" descr="Españo">
            <a:hlinkClick r:id="rId5"/>
          </p:cNvPr>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6299200" y="7924800"/>
            <a:ext cx="1182688"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12" name="Picture 23" descr="space"/>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8170863" y="6577013"/>
            <a:ext cx="65087"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13" name="Picture 24" descr="Portugues">
            <a:hlinkClick r:id="rId7"/>
          </p:cNvPr>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7721600" y="7924800"/>
            <a:ext cx="1182688"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14" name="Picture 25" descr="space"/>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9501188" y="6577013"/>
            <a:ext cx="63500" cy="1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3815" name="Picture 26" descr="Français">
            <a:hlinkClick r:id="rId9"/>
          </p:cNvPr>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9245600" y="7924800"/>
            <a:ext cx="1182688" cy="292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 name="Title 1"/>
          <p:cNvSpPr txBox="1">
            <a:spLocks/>
          </p:cNvSpPr>
          <p:nvPr/>
        </p:nvSpPr>
        <p:spPr bwMode="auto">
          <a:xfrm>
            <a:off x="1041400" y="0"/>
            <a:ext cx="14020800" cy="176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45143" tIns="72571" rIns="145143" bIns="72571" numCol="1" anchor="t" anchorCtr="0" compatLnSpc="1">
            <a:prstTxWarp prst="textNoShape">
              <a:avLst/>
            </a:prstTxWarp>
          </a:bodyPr>
          <a:lstStyle>
            <a:lvl1pPr algn="l" defTabSz="1217613" rtl="0" eaLnBrk="0" fontAlgn="base" hangingPunct="0">
              <a:lnSpc>
                <a:spcPct val="90000"/>
              </a:lnSpc>
              <a:spcBef>
                <a:spcPct val="0"/>
              </a:spcBef>
              <a:spcAft>
                <a:spcPct val="0"/>
              </a:spcAft>
              <a:defRPr sz="5800"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sz="5800">
                <a:solidFill>
                  <a:schemeClr val="tx1"/>
                </a:solidFill>
                <a:latin typeface="Calibri Light" charset="0"/>
              </a:defRPr>
            </a:lvl2pPr>
            <a:lvl3pPr algn="l" defTabSz="1217613" rtl="0" eaLnBrk="0" fontAlgn="base" hangingPunct="0">
              <a:lnSpc>
                <a:spcPct val="90000"/>
              </a:lnSpc>
              <a:spcBef>
                <a:spcPct val="0"/>
              </a:spcBef>
              <a:spcAft>
                <a:spcPct val="0"/>
              </a:spcAft>
              <a:defRPr sz="5800">
                <a:solidFill>
                  <a:schemeClr val="tx1"/>
                </a:solidFill>
                <a:latin typeface="Calibri Light" charset="0"/>
              </a:defRPr>
            </a:lvl3pPr>
            <a:lvl4pPr algn="l" defTabSz="1217613" rtl="0" eaLnBrk="0" fontAlgn="base" hangingPunct="0">
              <a:lnSpc>
                <a:spcPct val="90000"/>
              </a:lnSpc>
              <a:spcBef>
                <a:spcPct val="0"/>
              </a:spcBef>
              <a:spcAft>
                <a:spcPct val="0"/>
              </a:spcAft>
              <a:defRPr sz="5800">
                <a:solidFill>
                  <a:schemeClr val="tx1"/>
                </a:solidFill>
                <a:latin typeface="Calibri Light" charset="0"/>
              </a:defRPr>
            </a:lvl4pPr>
            <a:lvl5pPr algn="l" defTabSz="1217613" rtl="0" eaLnBrk="0" fontAlgn="base" hangingPunct="0">
              <a:lnSpc>
                <a:spcPct val="90000"/>
              </a:lnSpc>
              <a:spcBef>
                <a:spcPct val="0"/>
              </a:spcBef>
              <a:spcAft>
                <a:spcPct val="0"/>
              </a:spcAft>
              <a:defRPr sz="5800">
                <a:solidFill>
                  <a:schemeClr val="tx1"/>
                </a:solidFill>
                <a:latin typeface="Calibri Light" charset="0"/>
              </a:defRPr>
            </a:lvl5pPr>
            <a:lvl6pPr marL="457200" algn="l" defTabSz="1217613" rtl="0" fontAlgn="base">
              <a:lnSpc>
                <a:spcPct val="90000"/>
              </a:lnSpc>
              <a:spcBef>
                <a:spcPct val="0"/>
              </a:spcBef>
              <a:spcAft>
                <a:spcPct val="0"/>
              </a:spcAft>
              <a:defRPr sz="5800">
                <a:solidFill>
                  <a:schemeClr val="tx1"/>
                </a:solidFill>
                <a:latin typeface="Calibri Light" charset="0"/>
              </a:defRPr>
            </a:lvl6pPr>
            <a:lvl7pPr marL="914400" algn="l" defTabSz="1217613" rtl="0" fontAlgn="base">
              <a:lnSpc>
                <a:spcPct val="90000"/>
              </a:lnSpc>
              <a:spcBef>
                <a:spcPct val="0"/>
              </a:spcBef>
              <a:spcAft>
                <a:spcPct val="0"/>
              </a:spcAft>
              <a:defRPr sz="5800">
                <a:solidFill>
                  <a:schemeClr val="tx1"/>
                </a:solidFill>
                <a:latin typeface="Calibri Light" charset="0"/>
              </a:defRPr>
            </a:lvl7pPr>
            <a:lvl8pPr marL="1371600" algn="l" defTabSz="1217613" rtl="0" fontAlgn="base">
              <a:lnSpc>
                <a:spcPct val="90000"/>
              </a:lnSpc>
              <a:spcBef>
                <a:spcPct val="0"/>
              </a:spcBef>
              <a:spcAft>
                <a:spcPct val="0"/>
              </a:spcAft>
              <a:defRPr sz="5800">
                <a:solidFill>
                  <a:schemeClr val="tx1"/>
                </a:solidFill>
                <a:latin typeface="Calibri Light" charset="0"/>
              </a:defRPr>
            </a:lvl8pPr>
            <a:lvl9pPr marL="1828800" algn="l" defTabSz="1217613" rtl="0" fontAlgn="base">
              <a:lnSpc>
                <a:spcPct val="90000"/>
              </a:lnSpc>
              <a:spcBef>
                <a:spcPct val="0"/>
              </a:spcBef>
              <a:spcAft>
                <a:spcPct val="0"/>
              </a:spcAft>
              <a:defRPr sz="5800">
                <a:solidFill>
                  <a:schemeClr val="tx1"/>
                </a:solidFill>
                <a:latin typeface="Calibri Light" charset="0"/>
              </a:defRPr>
            </a:lvl9pPr>
          </a:lstStyle>
          <a:p>
            <a:pPr algn="ctr" eaLnBrk="1" hangingPunct="1"/>
            <a:r>
              <a:rPr lang="en-US" altLang="en-US" sz="5700" smtClean="0">
                <a:latin typeface="BWLexa" panose="02020603050405020304" pitchFamily="18" charset="0"/>
              </a:rPr>
              <a:t>Apn.Adventist.org</a:t>
            </a:r>
          </a:p>
          <a:p>
            <a:pPr algn="ctr" eaLnBrk="1" hangingPunct="1"/>
            <a:r>
              <a:rPr lang="en-US" altLang="en-US" sz="5700" smtClean="0">
                <a:latin typeface="BWLexa" panose="02020603050405020304" pitchFamily="18" charset="0"/>
              </a:rPr>
              <a:t>Red de Profesionales Adventistas</a:t>
            </a:r>
            <a:endParaRPr lang="en-US" altLang="en-US" sz="5700" dirty="0">
              <a:latin typeface="BWLexa" panose="02020603050405020304" pitchFamily="18"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142484114"/>
              </p:ext>
            </p:extLst>
          </p:nvPr>
        </p:nvGraphicFramePr>
        <p:xfrm>
          <a:off x="1117600" y="2433638"/>
          <a:ext cx="14020800" cy="4206240"/>
        </p:xfrm>
        <a:graphic>
          <a:graphicData uri="http://schemas.openxmlformats.org/drawingml/2006/table">
            <a:tbl>
              <a:tblPr firstRow="1" bandRow="1">
                <a:tableStyleId>{5C22544A-7EE6-4342-B048-85BDC9FD1C3A}</a:tableStyleId>
              </a:tblPr>
              <a:tblGrid>
                <a:gridCol w="3505200">
                  <a:extLst>
                    <a:ext uri="{9D8B030D-6E8A-4147-A177-3AD203B41FA5}">
                      <a16:colId xmlns="" xmlns:a16="http://schemas.microsoft.com/office/drawing/2014/main" val="3919481299"/>
                    </a:ext>
                  </a:extLst>
                </a:gridCol>
                <a:gridCol w="3505200">
                  <a:extLst>
                    <a:ext uri="{9D8B030D-6E8A-4147-A177-3AD203B41FA5}">
                      <a16:colId xmlns="" xmlns:a16="http://schemas.microsoft.com/office/drawing/2014/main" val="1827209189"/>
                    </a:ext>
                  </a:extLst>
                </a:gridCol>
                <a:gridCol w="3505200">
                  <a:extLst>
                    <a:ext uri="{9D8B030D-6E8A-4147-A177-3AD203B41FA5}">
                      <a16:colId xmlns="" xmlns:a16="http://schemas.microsoft.com/office/drawing/2014/main" val="529382791"/>
                    </a:ext>
                  </a:extLst>
                </a:gridCol>
                <a:gridCol w="3505200">
                  <a:extLst>
                    <a:ext uri="{9D8B030D-6E8A-4147-A177-3AD203B41FA5}">
                      <a16:colId xmlns="" xmlns:a16="http://schemas.microsoft.com/office/drawing/2014/main" val="1099151046"/>
                    </a:ext>
                  </a:extLst>
                </a:gridCol>
              </a:tblGrid>
              <a:tr h="370840">
                <a:tc>
                  <a:txBody>
                    <a:bodyPr/>
                    <a:lstStyle/>
                    <a:p>
                      <a:endParaRPr lang="en-US" sz="4000" dirty="0"/>
                    </a:p>
                  </a:txBody>
                  <a:tcPr/>
                </a:tc>
                <a:tc>
                  <a:txBody>
                    <a:bodyPr/>
                    <a:lstStyle/>
                    <a:p>
                      <a:pPr algn="r"/>
                      <a:r>
                        <a:rPr lang="en-US" sz="4000" smtClean="0"/>
                        <a:t>Escuelas</a:t>
                      </a:r>
                      <a:endParaRPr lang="en-US" sz="4000" dirty="0"/>
                    </a:p>
                  </a:txBody>
                  <a:tcPr/>
                </a:tc>
                <a:tc>
                  <a:txBody>
                    <a:bodyPr/>
                    <a:lstStyle/>
                    <a:p>
                      <a:pPr algn="r"/>
                      <a:r>
                        <a:rPr lang="en-US" sz="4000" smtClean="0"/>
                        <a:t>Docentes</a:t>
                      </a:r>
                      <a:endParaRPr lang="en-US" sz="4000" dirty="0"/>
                    </a:p>
                  </a:txBody>
                  <a:tcPr/>
                </a:tc>
                <a:tc>
                  <a:txBody>
                    <a:bodyPr/>
                    <a:lstStyle/>
                    <a:p>
                      <a:pPr algn="r"/>
                      <a:r>
                        <a:rPr lang="en-US" sz="4000" smtClean="0"/>
                        <a:t>Estudiantes</a:t>
                      </a:r>
                      <a:endParaRPr lang="en-US" sz="4000" dirty="0"/>
                    </a:p>
                  </a:txBody>
                  <a:tcPr/>
                </a:tc>
                <a:extLst>
                  <a:ext uri="{0D108BD9-81ED-4DB2-BD59-A6C34878D82A}">
                    <a16:rowId xmlns="" xmlns:a16="http://schemas.microsoft.com/office/drawing/2014/main" val="2009605148"/>
                  </a:ext>
                </a:extLst>
              </a:tr>
              <a:tr h="370840">
                <a:tc>
                  <a:txBody>
                    <a:bodyPr/>
                    <a:lstStyle/>
                    <a:p>
                      <a:r>
                        <a:rPr lang="en-US" sz="4000" smtClean="0"/>
                        <a:t>Primaria</a:t>
                      </a:r>
                      <a:endParaRPr lang="en-US" sz="4000" dirty="0"/>
                    </a:p>
                  </a:txBody>
                  <a:tcPr/>
                </a:tc>
                <a:tc>
                  <a:txBody>
                    <a:bodyPr/>
                    <a:lstStyle/>
                    <a:p>
                      <a:pPr algn="r"/>
                      <a:r>
                        <a:rPr lang="en-US" sz="4000" dirty="0"/>
                        <a:t>5,705</a:t>
                      </a:r>
                    </a:p>
                  </a:txBody>
                  <a:tcPr/>
                </a:tc>
                <a:tc>
                  <a:txBody>
                    <a:bodyPr/>
                    <a:lstStyle/>
                    <a:p>
                      <a:pPr algn="r"/>
                      <a:r>
                        <a:rPr lang="en-US" sz="4000" dirty="0"/>
                        <a:t>51,965</a:t>
                      </a:r>
                    </a:p>
                  </a:txBody>
                  <a:tcPr/>
                </a:tc>
                <a:tc>
                  <a:txBody>
                    <a:bodyPr/>
                    <a:lstStyle/>
                    <a:p>
                      <a:pPr algn="r"/>
                      <a:r>
                        <a:rPr lang="en-US" sz="4000" dirty="0"/>
                        <a:t>1,188,910</a:t>
                      </a:r>
                    </a:p>
                  </a:txBody>
                  <a:tcPr/>
                </a:tc>
                <a:extLst>
                  <a:ext uri="{0D108BD9-81ED-4DB2-BD59-A6C34878D82A}">
                    <a16:rowId xmlns="" xmlns:a16="http://schemas.microsoft.com/office/drawing/2014/main" val="2410465945"/>
                  </a:ext>
                </a:extLst>
              </a:tr>
              <a:tr h="370840">
                <a:tc>
                  <a:txBody>
                    <a:bodyPr/>
                    <a:lstStyle/>
                    <a:p>
                      <a:r>
                        <a:rPr lang="en-US" sz="4000" smtClean="0"/>
                        <a:t>Secondaria</a:t>
                      </a:r>
                      <a:endParaRPr lang="en-US" sz="4000" dirty="0"/>
                    </a:p>
                  </a:txBody>
                  <a:tcPr/>
                </a:tc>
                <a:tc>
                  <a:txBody>
                    <a:bodyPr/>
                    <a:lstStyle/>
                    <a:p>
                      <a:pPr algn="r"/>
                      <a:r>
                        <a:rPr lang="en-US" sz="4000" dirty="0"/>
                        <a:t>2,336</a:t>
                      </a:r>
                    </a:p>
                  </a:txBody>
                  <a:tcPr/>
                </a:tc>
                <a:tc>
                  <a:txBody>
                    <a:bodyPr/>
                    <a:lstStyle/>
                    <a:p>
                      <a:pPr algn="r"/>
                      <a:r>
                        <a:rPr lang="en-US" sz="4000" dirty="0"/>
                        <a:t>36,711</a:t>
                      </a:r>
                    </a:p>
                  </a:txBody>
                  <a:tcPr/>
                </a:tc>
                <a:tc>
                  <a:txBody>
                    <a:bodyPr/>
                    <a:lstStyle/>
                    <a:p>
                      <a:pPr algn="r"/>
                      <a:r>
                        <a:rPr lang="en-US" sz="4000" dirty="0"/>
                        <a:t>583,946</a:t>
                      </a:r>
                    </a:p>
                  </a:txBody>
                  <a:tcPr/>
                </a:tc>
                <a:extLst>
                  <a:ext uri="{0D108BD9-81ED-4DB2-BD59-A6C34878D82A}">
                    <a16:rowId xmlns="" xmlns:a16="http://schemas.microsoft.com/office/drawing/2014/main" val="699600587"/>
                  </a:ext>
                </a:extLst>
              </a:tr>
              <a:tr h="370840">
                <a:tc>
                  <a:txBody>
                    <a:bodyPr/>
                    <a:lstStyle/>
                    <a:p>
                      <a:r>
                        <a:rPr lang="en-US" sz="4000" smtClean="0"/>
                        <a:t>Entrenamiento</a:t>
                      </a:r>
                      <a:endParaRPr lang="en-US" sz="4000" dirty="0"/>
                    </a:p>
                  </a:txBody>
                  <a:tcPr/>
                </a:tc>
                <a:tc>
                  <a:txBody>
                    <a:bodyPr/>
                    <a:lstStyle/>
                    <a:p>
                      <a:pPr algn="r"/>
                      <a:r>
                        <a:rPr lang="en-US" sz="4000" dirty="0"/>
                        <a:t>54</a:t>
                      </a:r>
                    </a:p>
                  </a:txBody>
                  <a:tcPr/>
                </a:tc>
                <a:tc>
                  <a:txBody>
                    <a:bodyPr/>
                    <a:lstStyle/>
                    <a:p>
                      <a:pPr algn="r"/>
                      <a:r>
                        <a:rPr lang="en-US" sz="4000" dirty="0"/>
                        <a:t>575</a:t>
                      </a:r>
                    </a:p>
                  </a:txBody>
                  <a:tcPr/>
                </a:tc>
                <a:tc>
                  <a:txBody>
                    <a:bodyPr/>
                    <a:lstStyle/>
                    <a:p>
                      <a:pPr algn="r"/>
                      <a:r>
                        <a:rPr lang="en-US" sz="4000" dirty="0"/>
                        <a:t>8,166</a:t>
                      </a:r>
                    </a:p>
                  </a:txBody>
                  <a:tcPr/>
                </a:tc>
                <a:extLst>
                  <a:ext uri="{0D108BD9-81ED-4DB2-BD59-A6C34878D82A}">
                    <a16:rowId xmlns="" xmlns:a16="http://schemas.microsoft.com/office/drawing/2014/main" val="3779002760"/>
                  </a:ext>
                </a:extLst>
              </a:tr>
              <a:tr h="370840">
                <a:tc>
                  <a:txBody>
                    <a:bodyPr/>
                    <a:lstStyle/>
                    <a:p>
                      <a:r>
                        <a:rPr lang="en-US" sz="4000" smtClean="0"/>
                        <a:t>Terciaria</a:t>
                      </a:r>
                      <a:endParaRPr lang="en-US" sz="4000" dirty="0"/>
                    </a:p>
                  </a:txBody>
                  <a:tcPr/>
                </a:tc>
                <a:tc>
                  <a:txBody>
                    <a:bodyPr/>
                    <a:lstStyle/>
                    <a:p>
                      <a:pPr algn="r"/>
                      <a:r>
                        <a:rPr lang="en-US" sz="4000" dirty="0"/>
                        <a:t>114</a:t>
                      </a:r>
                    </a:p>
                  </a:txBody>
                  <a:tcPr/>
                </a:tc>
                <a:tc>
                  <a:txBody>
                    <a:bodyPr/>
                    <a:lstStyle/>
                    <a:p>
                      <a:pPr algn="r"/>
                      <a:r>
                        <a:rPr lang="en-US" sz="4000" dirty="0"/>
                        <a:t>13,528</a:t>
                      </a:r>
                    </a:p>
                  </a:txBody>
                  <a:tcPr/>
                </a:tc>
                <a:tc>
                  <a:txBody>
                    <a:bodyPr/>
                    <a:lstStyle/>
                    <a:p>
                      <a:pPr algn="r"/>
                      <a:r>
                        <a:rPr lang="en-US" sz="4000" dirty="0"/>
                        <a:t>142,530</a:t>
                      </a:r>
                    </a:p>
                  </a:txBody>
                  <a:tcPr/>
                </a:tc>
                <a:extLst>
                  <a:ext uri="{0D108BD9-81ED-4DB2-BD59-A6C34878D82A}">
                    <a16:rowId xmlns="" xmlns:a16="http://schemas.microsoft.com/office/drawing/2014/main" val="402314148"/>
                  </a:ext>
                </a:extLst>
              </a:tr>
              <a:tr h="370840">
                <a:tc>
                  <a:txBody>
                    <a:bodyPr/>
                    <a:lstStyle/>
                    <a:p>
                      <a:r>
                        <a:rPr lang="en-US" sz="4000" smtClean="0"/>
                        <a:t>Totales</a:t>
                      </a:r>
                      <a:endParaRPr lang="en-US" sz="4000" dirty="0"/>
                    </a:p>
                  </a:txBody>
                  <a:tcPr/>
                </a:tc>
                <a:tc>
                  <a:txBody>
                    <a:bodyPr/>
                    <a:lstStyle/>
                    <a:p>
                      <a:pPr algn="r"/>
                      <a:r>
                        <a:rPr lang="en-US" sz="4000" dirty="0"/>
                        <a:t>8,209</a:t>
                      </a:r>
                    </a:p>
                  </a:txBody>
                  <a:tcPr/>
                </a:tc>
                <a:tc>
                  <a:txBody>
                    <a:bodyPr/>
                    <a:lstStyle/>
                    <a:p>
                      <a:pPr algn="r"/>
                      <a:r>
                        <a:rPr lang="en-US" sz="4000" dirty="0"/>
                        <a:t>102,779</a:t>
                      </a:r>
                    </a:p>
                  </a:txBody>
                  <a:tcPr/>
                </a:tc>
                <a:tc>
                  <a:txBody>
                    <a:bodyPr/>
                    <a:lstStyle/>
                    <a:p>
                      <a:pPr algn="r"/>
                      <a:r>
                        <a:rPr lang="en-US" sz="4000" dirty="0"/>
                        <a:t>1,923,552</a:t>
                      </a:r>
                    </a:p>
                  </a:txBody>
                  <a:tcPr/>
                </a:tc>
                <a:extLst>
                  <a:ext uri="{0D108BD9-81ED-4DB2-BD59-A6C34878D82A}">
                    <a16:rowId xmlns="" xmlns:a16="http://schemas.microsoft.com/office/drawing/2014/main" val="3049805172"/>
                  </a:ext>
                </a:extLst>
              </a:tr>
            </a:tbl>
          </a:graphicData>
        </a:graphic>
      </p:graphicFrame>
      <p:sp>
        <p:nvSpPr>
          <p:cNvPr id="4" name="Title 1"/>
          <p:cNvSpPr txBox="1">
            <a:spLocks/>
          </p:cNvSpPr>
          <p:nvPr/>
        </p:nvSpPr>
        <p:spPr bwMode="auto">
          <a:xfrm>
            <a:off x="1117600" y="487363"/>
            <a:ext cx="14020800" cy="176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45143" tIns="72571" rIns="145143" bIns="72571" numCol="1" anchor="t" anchorCtr="0" compatLnSpc="1">
            <a:prstTxWarp prst="textNoShape">
              <a:avLst/>
            </a:prstTxWarp>
          </a:bodyPr>
          <a:lstStyle>
            <a:lvl1pPr algn="l" defTabSz="1217613" rtl="0" eaLnBrk="0" fontAlgn="base" hangingPunct="0">
              <a:lnSpc>
                <a:spcPct val="90000"/>
              </a:lnSpc>
              <a:spcBef>
                <a:spcPct val="0"/>
              </a:spcBef>
              <a:spcAft>
                <a:spcPct val="0"/>
              </a:spcAft>
              <a:defRPr sz="5800"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sz="5800">
                <a:solidFill>
                  <a:schemeClr val="tx1"/>
                </a:solidFill>
                <a:latin typeface="Calibri Light" charset="0"/>
              </a:defRPr>
            </a:lvl2pPr>
            <a:lvl3pPr algn="l" defTabSz="1217613" rtl="0" eaLnBrk="0" fontAlgn="base" hangingPunct="0">
              <a:lnSpc>
                <a:spcPct val="90000"/>
              </a:lnSpc>
              <a:spcBef>
                <a:spcPct val="0"/>
              </a:spcBef>
              <a:spcAft>
                <a:spcPct val="0"/>
              </a:spcAft>
              <a:defRPr sz="5800">
                <a:solidFill>
                  <a:schemeClr val="tx1"/>
                </a:solidFill>
                <a:latin typeface="Calibri Light" charset="0"/>
              </a:defRPr>
            </a:lvl3pPr>
            <a:lvl4pPr algn="l" defTabSz="1217613" rtl="0" eaLnBrk="0" fontAlgn="base" hangingPunct="0">
              <a:lnSpc>
                <a:spcPct val="90000"/>
              </a:lnSpc>
              <a:spcBef>
                <a:spcPct val="0"/>
              </a:spcBef>
              <a:spcAft>
                <a:spcPct val="0"/>
              </a:spcAft>
              <a:defRPr sz="5800">
                <a:solidFill>
                  <a:schemeClr val="tx1"/>
                </a:solidFill>
                <a:latin typeface="Calibri Light" charset="0"/>
              </a:defRPr>
            </a:lvl4pPr>
            <a:lvl5pPr algn="l" defTabSz="1217613" rtl="0" eaLnBrk="0" fontAlgn="base" hangingPunct="0">
              <a:lnSpc>
                <a:spcPct val="90000"/>
              </a:lnSpc>
              <a:spcBef>
                <a:spcPct val="0"/>
              </a:spcBef>
              <a:spcAft>
                <a:spcPct val="0"/>
              </a:spcAft>
              <a:defRPr sz="5800">
                <a:solidFill>
                  <a:schemeClr val="tx1"/>
                </a:solidFill>
                <a:latin typeface="Calibri Light" charset="0"/>
              </a:defRPr>
            </a:lvl5pPr>
            <a:lvl6pPr marL="457200" algn="l" defTabSz="1217613" rtl="0" fontAlgn="base">
              <a:lnSpc>
                <a:spcPct val="90000"/>
              </a:lnSpc>
              <a:spcBef>
                <a:spcPct val="0"/>
              </a:spcBef>
              <a:spcAft>
                <a:spcPct val="0"/>
              </a:spcAft>
              <a:defRPr sz="5800">
                <a:solidFill>
                  <a:schemeClr val="tx1"/>
                </a:solidFill>
                <a:latin typeface="Calibri Light" charset="0"/>
              </a:defRPr>
            </a:lvl6pPr>
            <a:lvl7pPr marL="914400" algn="l" defTabSz="1217613" rtl="0" fontAlgn="base">
              <a:lnSpc>
                <a:spcPct val="90000"/>
              </a:lnSpc>
              <a:spcBef>
                <a:spcPct val="0"/>
              </a:spcBef>
              <a:spcAft>
                <a:spcPct val="0"/>
              </a:spcAft>
              <a:defRPr sz="5800">
                <a:solidFill>
                  <a:schemeClr val="tx1"/>
                </a:solidFill>
                <a:latin typeface="Calibri Light" charset="0"/>
              </a:defRPr>
            </a:lvl7pPr>
            <a:lvl8pPr marL="1371600" algn="l" defTabSz="1217613" rtl="0" fontAlgn="base">
              <a:lnSpc>
                <a:spcPct val="90000"/>
              </a:lnSpc>
              <a:spcBef>
                <a:spcPct val="0"/>
              </a:spcBef>
              <a:spcAft>
                <a:spcPct val="0"/>
              </a:spcAft>
              <a:defRPr sz="5800">
                <a:solidFill>
                  <a:schemeClr val="tx1"/>
                </a:solidFill>
                <a:latin typeface="Calibri Light" charset="0"/>
              </a:defRPr>
            </a:lvl8pPr>
            <a:lvl9pPr marL="1828800" algn="l" defTabSz="1217613" rtl="0" fontAlgn="base">
              <a:lnSpc>
                <a:spcPct val="90000"/>
              </a:lnSpc>
              <a:spcBef>
                <a:spcPct val="0"/>
              </a:spcBef>
              <a:spcAft>
                <a:spcPct val="0"/>
              </a:spcAft>
              <a:defRPr sz="5800">
                <a:solidFill>
                  <a:schemeClr val="tx1"/>
                </a:solidFill>
                <a:latin typeface="Calibri Light" charset="0"/>
              </a:defRPr>
            </a:lvl9pPr>
          </a:lstStyle>
          <a:p>
            <a:pPr algn="ctr" eaLnBrk="1" hangingPunct="1"/>
            <a:r>
              <a:rPr lang="en-US" altLang="en-US" sz="5700" smtClean="0">
                <a:latin typeface="BWLexa" panose="02020603050405020304" pitchFamily="18" charset="0"/>
              </a:rPr>
              <a:t>Estadísticas Mundiales de la Educación Adventista(12/31/15</a:t>
            </a:r>
            <a:r>
              <a:rPr lang="en-US" altLang="en-US" sz="5700" dirty="0">
                <a:latin typeface="BWLexa" panose="02020603050405020304" pitchFamily="18" charset="0"/>
              </a:rPr>
              <a:t>)</a:t>
            </a:r>
          </a:p>
        </p:txBody>
      </p:sp>
    </p:spTree>
    <p:extLst>
      <p:ext uri="{BB962C8B-B14F-4D97-AF65-F5344CB8AC3E}">
        <p14:creationId xmlns:p14="http://schemas.microsoft.com/office/powerpoint/2010/main" xmlns="" val="2588832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extLst/>
        </p:spPr>
        <p:txBody>
          <a:bodyPr lIns="145143" tIns="72571" rIns="145143" bIns="72571" rtlCol="0" anchor="t">
            <a:normAutofit/>
          </a:bodyPr>
          <a:lstStyle/>
          <a:p>
            <a:pPr algn="ctr" defTabSz="1219170" eaLnBrk="1" fontAlgn="auto" hangingPunct="1">
              <a:spcAft>
                <a:spcPts val="0"/>
              </a:spcAft>
              <a:defRPr/>
            </a:pPr>
            <a:r>
              <a:rPr lang="en-US" altLang="en-US" sz="5867" smtClean="0">
                <a:latin typeface="BWLexa" panose="02020603050405020304" pitchFamily="18" charset="0"/>
              </a:rPr>
              <a:t>Docentes Enfocados en la Misión</a:t>
            </a:r>
            <a:endParaRPr lang="en-US" altLang="en-US" sz="5867" dirty="0">
              <a:latin typeface="BWLexa" panose="02020603050405020304" pitchFamily="18" charset="0"/>
            </a:endParaRPr>
          </a:p>
        </p:txBody>
      </p:sp>
      <p:sp>
        <p:nvSpPr>
          <p:cNvPr id="3" name="Content Placeholder 2"/>
          <p:cNvSpPr>
            <a:spLocks noGrp="1"/>
          </p:cNvSpPr>
          <p:nvPr>
            <p:ph idx="1"/>
          </p:nvPr>
        </p:nvSpPr>
        <p:spPr>
          <a:xfrm>
            <a:off x="536575" y="2036763"/>
            <a:ext cx="15117763" cy="6802437"/>
          </a:xfrm>
        </p:spPr>
        <p:txBody>
          <a:bodyPr lIns="145143" tIns="72571" rIns="145143" bIns="72571" rtlCol="0">
            <a:normAutofit lnSpcReduction="10000"/>
          </a:bodyPr>
          <a:lstStyle/>
          <a:p>
            <a:pPr marL="571500" indent="-571500" defTabSz="1219170" eaLnBrk="1" fontAlgn="auto" hangingPunct="1">
              <a:spcBef>
                <a:spcPts val="1905"/>
              </a:spcBef>
              <a:spcAft>
                <a:spcPts val="0"/>
              </a:spcAft>
              <a:buFont typeface="Arial"/>
              <a:buChar char="•"/>
              <a:defRPr/>
            </a:pPr>
            <a:r>
              <a:rPr lang="en-US" sz="3800" smtClean="0"/>
              <a:t>Expandir la capacidad de todos los docentes para lograr los propósitos redentores de la educación Adventista y modelar los valores y el estilo de vida Adventista, e incrementar, donde fuera necesario, el porcentaje de docentes ASD que trabajan en el sistema. </a:t>
            </a:r>
            <a:endParaRPr lang="en-US" sz="3800" dirty="0"/>
          </a:p>
          <a:p>
            <a:pPr marL="1006928" lvl="1" indent="-571500" defTabSz="1219170" eaLnBrk="1" fontAlgn="auto" hangingPunct="1">
              <a:spcBef>
                <a:spcPts val="1905"/>
              </a:spcBef>
              <a:spcAft>
                <a:spcPts val="0"/>
              </a:spcAft>
              <a:buFont typeface="Arial"/>
              <a:buChar char="•"/>
              <a:defRPr/>
            </a:pPr>
            <a:r>
              <a:rPr lang="en-US" smtClean="0"/>
              <a:t>Propiciar la inducción y el desarrollo de todos los docentes en el área de fe y aprendizaje</a:t>
            </a:r>
            <a:endParaRPr lang="en-US" dirty="0"/>
          </a:p>
          <a:p>
            <a:pPr marL="1006928" lvl="1" indent="-571500" defTabSz="1219170" eaLnBrk="1" fontAlgn="auto" hangingPunct="1">
              <a:spcBef>
                <a:spcPts val="1429"/>
              </a:spcBef>
              <a:spcAft>
                <a:spcPts val="0"/>
              </a:spcAft>
              <a:buFont typeface="Arial"/>
              <a:buChar char="•"/>
              <a:defRPr/>
            </a:pPr>
            <a:r>
              <a:rPr lang="en-US" smtClean="0"/>
              <a:t>Incrementar el acceso a la </a:t>
            </a:r>
            <a:r>
              <a:rPr lang="en-US" cap="small" smtClean="0"/>
              <a:t>Revista Educación Adventista</a:t>
            </a:r>
            <a:endParaRPr lang="en-US" dirty="0"/>
          </a:p>
          <a:p>
            <a:pPr marL="1006928" lvl="1" indent="-571500" defTabSz="1219170" eaLnBrk="1" fontAlgn="auto" hangingPunct="1">
              <a:spcBef>
                <a:spcPts val="1429"/>
              </a:spcBef>
              <a:spcAft>
                <a:spcPts val="0"/>
              </a:spcAft>
              <a:buFont typeface="Arial"/>
              <a:buChar char="•"/>
              <a:defRPr/>
            </a:pPr>
            <a:r>
              <a:rPr lang="en-US" smtClean="0"/>
              <a:t>Respaldar a los docentes de religión y teología, y fortalecer su rol</a:t>
            </a:r>
            <a:endParaRPr lang="en-US" dirty="0"/>
          </a:p>
          <a:p>
            <a:pPr marL="1006928" lvl="1" indent="-571500" defTabSz="1219170" eaLnBrk="1" fontAlgn="auto" hangingPunct="1">
              <a:spcBef>
                <a:spcPts val="1429"/>
              </a:spcBef>
              <a:spcAft>
                <a:spcPts val="0"/>
              </a:spcAft>
              <a:buFont typeface="Arial"/>
              <a:buChar char="•"/>
              <a:defRPr/>
            </a:pPr>
            <a:r>
              <a:rPr lang="en-US" smtClean="0"/>
              <a:t>Ofrecer conferencias regionales sobre fe y aprendizaje, evaluación de planes espirituales maestros, filosofía de la educación Adventista, </a:t>
            </a:r>
            <a:r>
              <a:rPr lang="en-US" dirty="0"/>
              <a:t>etc.</a:t>
            </a:r>
          </a:p>
          <a:p>
            <a:pPr marL="1006928" lvl="1" indent="-571500" defTabSz="1219170" eaLnBrk="1" fontAlgn="auto" hangingPunct="1">
              <a:spcBef>
                <a:spcPts val="1429"/>
              </a:spcBef>
              <a:spcAft>
                <a:spcPts val="0"/>
              </a:spcAft>
              <a:buFont typeface="Arial"/>
              <a:buChar char="•"/>
              <a:defRPr/>
            </a:pPr>
            <a:r>
              <a:rPr lang="en-US" smtClean="0"/>
              <a:t>Promover la educación como un llamado, certificación y comisión</a:t>
            </a:r>
            <a:endParaRPr lang="en-US" dirty="0"/>
          </a:p>
          <a:p>
            <a:pPr marL="1006928" lvl="1" indent="-571500" defTabSz="1219170" eaLnBrk="1" fontAlgn="auto" hangingPunct="1">
              <a:spcBef>
                <a:spcPts val="1429"/>
              </a:spcBef>
              <a:spcAft>
                <a:spcPts val="0"/>
              </a:spcAft>
              <a:buFont typeface="Arial"/>
              <a:buChar char="•"/>
              <a:defRPr/>
            </a:pPr>
            <a:r>
              <a:rPr lang="en-US" smtClean="0"/>
              <a:t>Añadir al Manual series para docentes</a:t>
            </a:r>
            <a:endParaRPr lang="en-US" dirty="0"/>
          </a:p>
          <a:p>
            <a:pPr marL="435428" lvl="1" indent="0" defTabSz="1219170" eaLnBrk="1" fontAlgn="auto" hangingPunct="1">
              <a:spcBef>
                <a:spcPts val="1429"/>
              </a:spcBef>
              <a:spcAft>
                <a:spcPts val="0"/>
              </a:spcAft>
              <a:buFont typeface="Gill Sans" charset="0"/>
              <a:buNone/>
              <a:defRPr/>
            </a:pPr>
            <a:endParaRPr lang="en-US" dirty="0"/>
          </a:p>
          <a:p>
            <a:pPr marL="435428" indent="-435428" defTabSz="1219170" eaLnBrk="1" fontAlgn="auto" hangingPunct="1">
              <a:spcBef>
                <a:spcPts val="1905"/>
              </a:spcBef>
              <a:spcAft>
                <a:spcPts val="0"/>
              </a:spcAft>
              <a:buFont typeface="Wingdings 2"/>
              <a:buChar char=""/>
              <a:defRPr/>
            </a:pPr>
            <a:endParaRPr lang="en-US" sz="3733" dirty="0"/>
          </a:p>
        </p:txBody>
      </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17600" y="487363"/>
            <a:ext cx="14020800" cy="1766887"/>
          </a:xfrm>
          <a:extLst/>
        </p:spPr>
        <p:txBody>
          <a:bodyPr lIns="145143" tIns="72571" rIns="145143" bIns="72571" rtlCol="0" anchor="t">
            <a:normAutofit/>
          </a:bodyPr>
          <a:lstStyle/>
          <a:p>
            <a:pPr algn="ctr" defTabSz="1219170" eaLnBrk="1" fontAlgn="auto" hangingPunct="1">
              <a:spcAft>
                <a:spcPts val="0"/>
              </a:spcAft>
              <a:defRPr/>
            </a:pPr>
            <a:r>
              <a:rPr lang="en-US" altLang="en-US" sz="5867" smtClean="0">
                <a:latin typeface="BWLexa" panose="02020603050405020304" pitchFamily="18" charset="0"/>
              </a:rPr>
              <a:t>Porcentaje de Docentes ASD en las Escuelas ASD</a:t>
            </a:r>
            <a:endParaRPr lang="en-US" altLang="en-US" sz="5867" dirty="0">
              <a:latin typeface="BWLexa" panose="02020603050405020304" pitchFamily="18" charset="0"/>
            </a:endParaRPr>
          </a:p>
        </p:txBody>
      </p:sp>
      <p:graphicFrame>
        <p:nvGraphicFramePr>
          <p:cNvPr id="7" name="Chart 6"/>
          <p:cNvGraphicFramePr>
            <a:graphicFrameLocks noChangeAspect="1"/>
          </p:cNvGraphicFramePr>
          <p:nvPr>
            <p:extLst>
              <p:ext uri="{D42A27DB-BD31-4B8C-83A1-F6EECF244321}">
                <p14:modId xmlns:p14="http://schemas.microsoft.com/office/powerpoint/2010/main" xmlns="" val="1644295362"/>
              </p:ext>
            </p:extLst>
          </p:nvPr>
        </p:nvGraphicFramePr>
        <p:xfrm>
          <a:off x="2565400" y="2286000"/>
          <a:ext cx="10972800" cy="6250329"/>
        </p:xfrm>
        <a:graphic>
          <a:graphicData uri="http://schemas.openxmlformats.org/drawingml/2006/chart">
            <c:chart xmlns:c="http://schemas.openxmlformats.org/drawingml/2006/chart" xmlns:r="http://schemas.openxmlformats.org/officeDocument/2006/relationships" r:id="rId2"/>
          </a:graphicData>
        </a:graphic>
      </p:graphicFrame>
      <p:sp>
        <p:nvSpPr>
          <p:cNvPr id="4" name="3 CuadroTexto"/>
          <p:cNvSpPr txBox="1"/>
          <p:nvPr/>
        </p:nvSpPr>
        <p:spPr>
          <a:xfrm>
            <a:off x="4394200" y="8382000"/>
            <a:ext cx="1676400" cy="369332"/>
          </a:xfrm>
          <a:prstGeom prst="rect">
            <a:avLst/>
          </a:prstGeom>
          <a:noFill/>
        </p:spPr>
        <p:txBody>
          <a:bodyPr wrap="square" rtlCol="0">
            <a:spAutoFit/>
          </a:bodyPr>
          <a:lstStyle/>
          <a:p>
            <a:r>
              <a:rPr lang="en-US" sz="1800" smtClean="0">
                <a:solidFill>
                  <a:schemeClr val="tx1"/>
                </a:solidFill>
              </a:rPr>
              <a:t>Primaria</a:t>
            </a:r>
            <a:endParaRPr lang="en-US" sz="1800">
              <a:solidFill>
                <a:schemeClr val="tx1"/>
              </a:solidFill>
            </a:endParaRPr>
          </a:p>
        </p:txBody>
      </p:sp>
      <p:sp>
        <p:nvSpPr>
          <p:cNvPr id="6" name="5 CuadroTexto"/>
          <p:cNvSpPr txBox="1"/>
          <p:nvPr/>
        </p:nvSpPr>
        <p:spPr>
          <a:xfrm>
            <a:off x="5842000" y="8382000"/>
            <a:ext cx="1752600" cy="369332"/>
          </a:xfrm>
          <a:prstGeom prst="rect">
            <a:avLst/>
          </a:prstGeom>
          <a:noFill/>
        </p:spPr>
        <p:txBody>
          <a:bodyPr wrap="square" rtlCol="0">
            <a:spAutoFit/>
          </a:bodyPr>
          <a:lstStyle/>
          <a:p>
            <a:r>
              <a:rPr lang="en-US" sz="1800" smtClean="0">
                <a:solidFill>
                  <a:schemeClr val="tx1"/>
                </a:solidFill>
              </a:rPr>
              <a:t>Secundaria</a:t>
            </a:r>
            <a:endParaRPr lang="en-US" sz="1800">
              <a:solidFill>
                <a:schemeClr val="tx1"/>
              </a:solidFill>
            </a:endParaRPr>
          </a:p>
        </p:txBody>
      </p:sp>
      <p:sp>
        <p:nvSpPr>
          <p:cNvPr id="8" name="7 CuadroTexto"/>
          <p:cNvSpPr txBox="1"/>
          <p:nvPr/>
        </p:nvSpPr>
        <p:spPr>
          <a:xfrm>
            <a:off x="7518400" y="8382000"/>
            <a:ext cx="1752600" cy="369332"/>
          </a:xfrm>
          <a:prstGeom prst="rect">
            <a:avLst/>
          </a:prstGeom>
          <a:noFill/>
        </p:spPr>
        <p:txBody>
          <a:bodyPr wrap="square" rtlCol="0">
            <a:spAutoFit/>
          </a:bodyPr>
          <a:lstStyle/>
          <a:p>
            <a:r>
              <a:rPr lang="en-US" sz="1800" smtClean="0">
                <a:solidFill>
                  <a:schemeClr val="tx1"/>
                </a:solidFill>
              </a:rPr>
              <a:t>Entrenamiento</a:t>
            </a:r>
            <a:endParaRPr lang="en-US" sz="1800">
              <a:solidFill>
                <a:schemeClr val="tx1"/>
              </a:solidFill>
            </a:endParaRPr>
          </a:p>
        </p:txBody>
      </p:sp>
      <p:sp>
        <p:nvSpPr>
          <p:cNvPr id="9" name="8 CuadroTexto"/>
          <p:cNvSpPr txBox="1"/>
          <p:nvPr/>
        </p:nvSpPr>
        <p:spPr>
          <a:xfrm>
            <a:off x="9347200" y="8382000"/>
            <a:ext cx="1447800" cy="369332"/>
          </a:xfrm>
          <a:prstGeom prst="rect">
            <a:avLst/>
          </a:prstGeom>
          <a:noFill/>
        </p:spPr>
        <p:txBody>
          <a:bodyPr wrap="square" rtlCol="0">
            <a:spAutoFit/>
          </a:bodyPr>
          <a:lstStyle/>
          <a:p>
            <a:r>
              <a:rPr lang="en-US" sz="1800" smtClean="0">
                <a:solidFill>
                  <a:schemeClr val="tx1"/>
                </a:solidFill>
              </a:rPr>
              <a:t>Terciaria</a:t>
            </a:r>
            <a:endParaRPr lang="en-US" sz="1800">
              <a:solidFill>
                <a:schemeClr val="tx1"/>
              </a:solidFill>
            </a:endParaRPr>
          </a:p>
        </p:txBody>
      </p:sp>
      <p:sp>
        <p:nvSpPr>
          <p:cNvPr id="10" name="9 CuadroTexto"/>
          <p:cNvSpPr txBox="1"/>
          <p:nvPr/>
        </p:nvSpPr>
        <p:spPr>
          <a:xfrm>
            <a:off x="10947400" y="8382000"/>
            <a:ext cx="1524000" cy="369332"/>
          </a:xfrm>
          <a:prstGeom prst="rect">
            <a:avLst/>
          </a:prstGeom>
          <a:noFill/>
        </p:spPr>
        <p:txBody>
          <a:bodyPr wrap="square" rtlCol="0">
            <a:spAutoFit/>
          </a:bodyPr>
          <a:lstStyle/>
          <a:p>
            <a:r>
              <a:rPr lang="en-US" sz="1800" smtClean="0">
                <a:solidFill>
                  <a:schemeClr val="tx1"/>
                </a:solidFill>
              </a:rPr>
              <a:t>Tendencia</a:t>
            </a:r>
            <a:endParaRPr lang="en-US" sz="1800">
              <a:solidFill>
                <a:schemeClr val="tx1"/>
              </a:solidFill>
            </a:endParaRPr>
          </a:p>
        </p:txBody>
      </p:sp>
    </p:spTree>
    <p:extLst>
      <p:ext uri="{BB962C8B-B14F-4D97-AF65-F5344CB8AC3E}">
        <p14:creationId xmlns:p14="http://schemas.microsoft.com/office/powerpoint/2010/main" xmlns="" val="3630968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270000" y="2352636"/>
            <a:ext cx="4602292" cy="6444664"/>
          </a:xfrm>
        </p:spPr>
      </p:pic>
      <p:sp>
        <p:nvSpPr>
          <p:cNvPr id="5" name="TextBox 4"/>
          <p:cNvSpPr txBox="1"/>
          <p:nvPr/>
        </p:nvSpPr>
        <p:spPr>
          <a:xfrm>
            <a:off x="6832600" y="2514600"/>
            <a:ext cx="7391400" cy="2390141"/>
          </a:xfrm>
          <a:prstGeom prst="rect">
            <a:avLst/>
          </a:prstGeom>
          <a:noFill/>
        </p:spPr>
        <p:txBody>
          <a:bodyPr wrap="square">
            <a:spAutoFit/>
          </a:bodyPr>
          <a:lstStyle/>
          <a:p>
            <a:pPr>
              <a:defRPr/>
            </a:pPr>
            <a:r>
              <a:rPr lang="en-US" sz="3733" smtClean="0">
                <a:solidFill>
                  <a:schemeClr val="tx1"/>
                </a:solidFill>
              </a:rPr>
              <a:t>Para redimir y restaurar la imágen de Dios en los estudiantes y prepararlos para el servicio en esta vida y la venidera.</a:t>
            </a:r>
            <a:endParaRPr lang="en-US" sz="3733" dirty="0">
              <a:solidFill>
                <a:schemeClr val="tx1"/>
              </a:solidFill>
            </a:endParaRPr>
          </a:p>
        </p:txBody>
      </p:sp>
      <p:sp>
        <p:nvSpPr>
          <p:cNvPr id="6" name="Title 1"/>
          <p:cNvSpPr txBox="1">
            <a:spLocks/>
          </p:cNvSpPr>
          <p:nvPr/>
        </p:nvSpPr>
        <p:spPr bwMode="auto">
          <a:xfrm>
            <a:off x="1117600" y="487363"/>
            <a:ext cx="14020800" cy="176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45143" tIns="72571" rIns="145143" bIns="72571" numCol="1" rtlCol="0" anchor="t" anchorCtr="0" compatLnSpc="1">
            <a:prstTxWarp prst="textNoShape">
              <a:avLst/>
            </a:prstTxWarp>
            <a:normAutofit/>
          </a:bodyPr>
          <a:lstStyle>
            <a:lvl1pPr algn="l" defTabSz="1217613" rtl="0" eaLnBrk="0" fontAlgn="base" hangingPunct="0">
              <a:lnSpc>
                <a:spcPct val="90000"/>
              </a:lnSpc>
              <a:spcBef>
                <a:spcPct val="0"/>
              </a:spcBef>
              <a:spcAft>
                <a:spcPct val="0"/>
              </a:spcAft>
              <a:defRPr sz="5800"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sz="5800">
                <a:solidFill>
                  <a:schemeClr val="tx1"/>
                </a:solidFill>
                <a:latin typeface="Calibri Light" charset="0"/>
              </a:defRPr>
            </a:lvl2pPr>
            <a:lvl3pPr algn="l" defTabSz="1217613" rtl="0" eaLnBrk="0" fontAlgn="base" hangingPunct="0">
              <a:lnSpc>
                <a:spcPct val="90000"/>
              </a:lnSpc>
              <a:spcBef>
                <a:spcPct val="0"/>
              </a:spcBef>
              <a:spcAft>
                <a:spcPct val="0"/>
              </a:spcAft>
              <a:defRPr sz="5800">
                <a:solidFill>
                  <a:schemeClr val="tx1"/>
                </a:solidFill>
                <a:latin typeface="Calibri Light" charset="0"/>
              </a:defRPr>
            </a:lvl3pPr>
            <a:lvl4pPr algn="l" defTabSz="1217613" rtl="0" eaLnBrk="0" fontAlgn="base" hangingPunct="0">
              <a:lnSpc>
                <a:spcPct val="90000"/>
              </a:lnSpc>
              <a:spcBef>
                <a:spcPct val="0"/>
              </a:spcBef>
              <a:spcAft>
                <a:spcPct val="0"/>
              </a:spcAft>
              <a:defRPr sz="5800">
                <a:solidFill>
                  <a:schemeClr val="tx1"/>
                </a:solidFill>
                <a:latin typeface="Calibri Light" charset="0"/>
              </a:defRPr>
            </a:lvl4pPr>
            <a:lvl5pPr algn="l" defTabSz="1217613" rtl="0" eaLnBrk="0" fontAlgn="base" hangingPunct="0">
              <a:lnSpc>
                <a:spcPct val="90000"/>
              </a:lnSpc>
              <a:spcBef>
                <a:spcPct val="0"/>
              </a:spcBef>
              <a:spcAft>
                <a:spcPct val="0"/>
              </a:spcAft>
              <a:defRPr sz="5800">
                <a:solidFill>
                  <a:schemeClr val="tx1"/>
                </a:solidFill>
                <a:latin typeface="Calibri Light" charset="0"/>
              </a:defRPr>
            </a:lvl5pPr>
            <a:lvl6pPr marL="457200" algn="l" defTabSz="1217613" rtl="0" fontAlgn="base">
              <a:lnSpc>
                <a:spcPct val="90000"/>
              </a:lnSpc>
              <a:spcBef>
                <a:spcPct val="0"/>
              </a:spcBef>
              <a:spcAft>
                <a:spcPct val="0"/>
              </a:spcAft>
              <a:defRPr sz="5800">
                <a:solidFill>
                  <a:schemeClr val="tx1"/>
                </a:solidFill>
                <a:latin typeface="Calibri Light" charset="0"/>
              </a:defRPr>
            </a:lvl6pPr>
            <a:lvl7pPr marL="914400" algn="l" defTabSz="1217613" rtl="0" fontAlgn="base">
              <a:lnSpc>
                <a:spcPct val="90000"/>
              </a:lnSpc>
              <a:spcBef>
                <a:spcPct val="0"/>
              </a:spcBef>
              <a:spcAft>
                <a:spcPct val="0"/>
              </a:spcAft>
              <a:defRPr sz="5800">
                <a:solidFill>
                  <a:schemeClr val="tx1"/>
                </a:solidFill>
                <a:latin typeface="Calibri Light" charset="0"/>
              </a:defRPr>
            </a:lvl7pPr>
            <a:lvl8pPr marL="1371600" algn="l" defTabSz="1217613" rtl="0" fontAlgn="base">
              <a:lnSpc>
                <a:spcPct val="90000"/>
              </a:lnSpc>
              <a:spcBef>
                <a:spcPct val="0"/>
              </a:spcBef>
              <a:spcAft>
                <a:spcPct val="0"/>
              </a:spcAft>
              <a:defRPr sz="5800">
                <a:solidFill>
                  <a:schemeClr val="tx1"/>
                </a:solidFill>
                <a:latin typeface="Calibri Light" charset="0"/>
              </a:defRPr>
            </a:lvl8pPr>
            <a:lvl9pPr marL="1828800" algn="l" defTabSz="1217613" rtl="0" fontAlgn="base">
              <a:lnSpc>
                <a:spcPct val="90000"/>
              </a:lnSpc>
              <a:spcBef>
                <a:spcPct val="0"/>
              </a:spcBef>
              <a:spcAft>
                <a:spcPct val="0"/>
              </a:spcAft>
              <a:defRPr sz="5800">
                <a:solidFill>
                  <a:schemeClr val="tx1"/>
                </a:solidFill>
                <a:latin typeface="Calibri Light" charset="0"/>
              </a:defRPr>
            </a:lvl9pPr>
          </a:lstStyle>
          <a:p>
            <a:pPr algn="ctr" defTabSz="1219170" eaLnBrk="1" fontAlgn="auto" hangingPunct="1">
              <a:spcAft>
                <a:spcPts val="0"/>
              </a:spcAft>
              <a:defRPr/>
            </a:pPr>
            <a:r>
              <a:rPr lang="en-US" altLang="en-US" sz="5867" smtClean="0">
                <a:latin typeface="BWLexa" panose="02020603050405020304" pitchFamily="18" charset="0"/>
              </a:rPr>
              <a:t>¿Por qué debe la Iglesia Ofrecer  </a:t>
            </a:r>
            <a:endParaRPr lang="en-US" altLang="en-US" sz="5867" dirty="0">
              <a:latin typeface="BWLexa" panose="02020603050405020304" pitchFamily="18" charset="0"/>
            </a:endParaRPr>
          </a:p>
          <a:p>
            <a:pPr algn="ctr" defTabSz="1219170" eaLnBrk="1" fontAlgn="auto" hangingPunct="1">
              <a:spcAft>
                <a:spcPts val="0"/>
              </a:spcAft>
              <a:defRPr/>
            </a:pPr>
            <a:r>
              <a:rPr lang="en-US" altLang="en-US" sz="5867" smtClean="0">
                <a:latin typeface="BWLexa" panose="02020603050405020304" pitchFamily="18" charset="0"/>
              </a:rPr>
              <a:t>Educación Adventista?</a:t>
            </a:r>
            <a:endParaRPr lang="en-US" altLang="en-US" sz="5867" dirty="0">
              <a:latin typeface="BWLexa"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117600" y="487363"/>
            <a:ext cx="14020800" cy="1766887"/>
          </a:xfrm>
          <a:extLst/>
        </p:spPr>
        <p:txBody>
          <a:bodyPr lIns="145143" tIns="72571" rIns="145143" bIns="72571" rtlCol="0" anchor="t">
            <a:normAutofit/>
          </a:bodyPr>
          <a:lstStyle/>
          <a:p>
            <a:pPr algn="ctr" defTabSz="1219170" eaLnBrk="1" fontAlgn="auto" hangingPunct="1">
              <a:spcAft>
                <a:spcPts val="0"/>
              </a:spcAft>
              <a:defRPr/>
            </a:pPr>
            <a:r>
              <a:rPr lang="en-US" altLang="en-US" sz="5867" smtClean="0">
                <a:latin typeface="BWLexa" panose="02020603050405020304" pitchFamily="18" charset="0"/>
              </a:rPr>
              <a:t>Porcentaje de Estudiantes ASD en las Escuelas ASD</a:t>
            </a:r>
            <a:endParaRPr lang="en-US" altLang="en-US" sz="5867" dirty="0">
              <a:latin typeface="BWLexa" panose="02020603050405020304" pitchFamily="18" charset="0"/>
            </a:endParaRPr>
          </a:p>
        </p:txBody>
      </p:sp>
      <p:graphicFrame>
        <p:nvGraphicFramePr>
          <p:cNvPr id="14" name="Chart 13"/>
          <p:cNvGraphicFramePr>
            <a:graphicFrameLocks noChangeAspect="1"/>
          </p:cNvGraphicFramePr>
          <p:nvPr>
            <p:extLst>
              <p:ext uri="{D42A27DB-BD31-4B8C-83A1-F6EECF244321}">
                <p14:modId xmlns:p14="http://schemas.microsoft.com/office/powerpoint/2010/main" xmlns="" val="1880022664"/>
              </p:ext>
            </p:extLst>
          </p:nvPr>
        </p:nvGraphicFramePr>
        <p:xfrm>
          <a:off x="2641600" y="2267712"/>
          <a:ext cx="10972800" cy="65836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844526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extLst/>
        </p:spPr>
        <p:txBody>
          <a:bodyPr lIns="145143" tIns="72571" rIns="145143" bIns="72571" rtlCol="0" anchor="t">
            <a:normAutofit/>
          </a:bodyPr>
          <a:lstStyle/>
          <a:p>
            <a:pPr algn="ctr" defTabSz="1219170" eaLnBrk="1" fontAlgn="auto" hangingPunct="1">
              <a:spcAft>
                <a:spcPts val="0"/>
              </a:spcAft>
              <a:defRPr/>
            </a:pPr>
            <a:r>
              <a:rPr lang="en-US" altLang="en-US" sz="5867" smtClean="0">
                <a:latin typeface="BWLexa" panose="02020603050405020304" pitchFamily="18" charset="0"/>
              </a:rPr>
              <a:t>Liderazgo</a:t>
            </a:r>
            <a:endParaRPr lang="en-US" altLang="en-US" sz="5867" dirty="0">
              <a:latin typeface="BWLexa" panose="02020603050405020304" pitchFamily="18" charset="0"/>
            </a:endParaRPr>
          </a:p>
        </p:txBody>
      </p:sp>
      <p:sp>
        <p:nvSpPr>
          <p:cNvPr id="138242" name="Content Placeholder 2"/>
          <p:cNvSpPr>
            <a:spLocks noGrp="1"/>
          </p:cNvSpPr>
          <p:nvPr>
            <p:ph idx="1"/>
          </p:nvPr>
        </p:nvSpPr>
        <p:spPr>
          <a:xfrm>
            <a:off x="584200" y="2057400"/>
            <a:ext cx="15117763" cy="6096000"/>
          </a:xfrm>
          <a:extLst/>
        </p:spPr>
        <p:txBody>
          <a:bodyPr lIns="145143" tIns="72571" rIns="145143" bIns="72571" rtlCol="0">
            <a:normAutofit/>
          </a:bodyPr>
          <a:lstStyle/>
          <a:p>
            <a:pPr marL="304792" indent="-304792" defTabSz="1219170" eaLnBrk="1" fontAlgn="auto" hangingPunct="1">
              <a:spcBef>
                <a:spcPts val="2863"/>
              </a:spcBef>
              <a:spcAft>
                <a:spcPts val="0"/>
              </a:spcAft>
              <a:buFont typeface="Arial"/>
              <a:buChar char="•"/>
              <a:defRPr/>
            </a:pPr>
            <a:r>
              <a:rPr lang="en-US" altLang="en-US" sz="3800" smtClean="0"/>
              <a:t>Fortalecer el liderazgo y la administración, y demostrar responsabilidad y una gestión efectiva a través de un robusto proceso institucional de toma de decisiones, sustentado por artículos científicos, manuales, y talleres de entrenamiento.</a:t>
            </a:r>
            <a:endParaRPr lang="en-US" altLang="en-US" sz="3800" dirty="0"/>
          </a:p>
          <a:p>
            <a:pPr marL="304792" indent="-304792" defTabSz="1219170" eaLnBrk="1" fontAlgn="auto" hangingPunct="1">
              <a:spcBef>
                <a:spcPts val="2863"/>
              </a:spcBef>
              <a:spcAft>
                <a:spcPts val="0"/>
              </a:spcAft>
              <a:buFont typeface="Arial"/>
              <a:buChar char="•"/>
              <a:defRPr/>
            </a:pPr>
            <a:r>
              <a:rPr lang="en-US" altLang="en-US" sz="3800" smtClean="0"/>
              <a:t>Asegurarse que los líderes de la educación, conocen los materiales y recursos que la iglesia produce, en cuatro idiomas principales.</a:t>
            </a:r>
            <a:endParaRPr lang="en-US" altLang="en-US" sz="3800" dirty="0"/>
          </a:p>
          <a:p>
            <a:pPr marL="304792" indent="-304792" defTabSz="1219170" eaLnBrk="1" fontAlgn="auto" hangingPunct="1">
              <a:spcBef>
                <a:spcPts val="2863"/>
              </a:spcBef>
              <a:spcAft>
                <a:spcPts val="0"/>
              </a:spcAft>
              <a:buFont typeface="Gill Sans" charset="0"/>
              <a:buNone/>
              <a:defRPr/>
            </a:pPr>
            <a:endParaRPr lang="en-US" altLang="en-US" sz="3733" dirty="0"/>
          </a:p>
          <a:p>
            <a:pPr marL="304792" indent="-304792" defTabSz="1219170" eaLnBrk="1" fontAlgn="auto" hangingPunct="1">
              <a:spcBef>
                <a:spcPts val="2863"/>
              </a:spcBef>
              <a:spcAft>
                <a:spcPts val="0"/>
              </a:spcAft>
              <a:buFont typeface="Arial"/>
              <a:buChar char="•"/>
              <a:defRPr/>
            </a:pPr>
            <a:endParaRPr lang="en-US" altLang="en-US" sz="3733" dirty="0"/>
          </a:p>
        </p:txBody>
      </p:sp>
    </p:spTree>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extLst/>
        </p:spPr>
        <p:txBody>
          <a:bodyPr lIns="145143" tIns="72571" rIns="145143" bIns="72571" rtlCol="0" anchor="t">
            <a:normAutofit/>
          </a:bodyPr>
          <a:lstStyle/>
          <a:p>
            <a:pPr algn="ctr" defTabSz="1219170" eaLnBrk="1" fontAlgn="auto" hangingPunct="1">
              <a:spcAft>
                <a:spcPts val="0"/>
              </a:spcAft>
              <a:defRPr/>
            </a:pPr>
            <a:r>
              <a:rPr lang="en-US" altLang="en-US" sz="5867" smtClean="0">
                <a:latin typeface="BWLexa" panose="02020603050405020304" pitchFamily="18" charset="0"/>
              </a:rPr>
              <a:t>Liderazgo</a:t>
            </a:r>
            <a:endParaRPr lang="en-US" altLang="en-US" sz="5867" dirty="0">
              <a:latin typeface="BWLexa" panose="02020603050405020304" pitchFamily="18" charset="0"/>
            </a:endParaRPr>
          </a:p>
        </p:txBody>
      </p:sp>
      <p:sp>
        <p:nvSpPr>
          <p:cNvPr id="138242" name="Content Placeholder 2"/>
          <p:cNvSpPr>
            <a:spLocks noGrp="1"/>
          </p:cNvSpPr>
          <p:nvPr>
            <p:ph idx="1"/>
          </p:nvPr>
        </p:nvSpPr>
        <p:spPr>
          <a:xfrm>
            <a:off x="536575" y="1828800"/>
            <a:ext cx="15117763" cy="6096000"/>
          </a:xfrm>
          <a:extLst/>
        </p:spPr>
        <p:txBody>
          <a:bodyPr lIns="145143" tIns="72571" rIns="145143" bIns="72571" rtlCol="0">
            <a:normAutofit/>
          </a:bodyPr>
          <a:lstStyle/>
          <a:p>
            <a:pPr marL="304792" indent="-304792" defTabSz="1219170" eaLnBrk="1" fontAlgn="auto" hangingPunct="1">
              <a:spcBef>
                <a:spcPts val="2863"/>
              </a:spcBef>
              <a:spcAft>
                <a:spcPts val="0"/>
              </a:spcAft>
              <a:buFont typeface="Arial"/>
              <a:buChar char="•"/>
              <a:defRPr/>
            </a:pPr>
            <a:r>
              <a:rPr lang="en-US" altLang="en-US" sz="3800" smtClean="0"/>
              <a:t>Conferencias LEAD</a:t>
            </a:r>
            <a:endParaRPr lang="en-US" altLang="en-US" sz="3800" dirty="0" smtClean="0"/>
          </a:p>
          <a:p>
            <a:pPr marL="304792" indent="-304792" defTabSz="1219170" eaLnBrk="1" fontAlgn="auto" hangingPunct="1">
              <a:spcBef>
                <a:spcPts val="2863"/>
              </a:spcBef>
              <a:spcAft>
                <a:spcPts val="0"/>
              </a:spcAft>
              <a:buFont typeface="Arial"/>
              <a:buChar char="•"/>
              <a:defRPr/>
            </a:pPr>
            <a:r>
              <a:rPr lang="en-US" altLang="en-US" sz="3800" smtClean="0"/>
              <a:t>Entrenamiento de post-grado para el liderazgo de la iglesia, especialmente en la Universidad de </a:t>
            </a:r>
            <a:r>
              <a:rPr lang="en-US" altLang="en-US" sz="3800" dirty="0" smtClean="0"/>
              <a:t>Andrews, </a:t>
            </a:r>
            <a:r>
              <a:rPr lang="en-US" altLang="en-US" sz="3800" smtClean="0"/>
              <a:t>AIIAS </a:t>
            </a:r>
            <a:r>
              <a:rPr lang="en-US" altLang="en-US" sz="3800" smtClean="0"/>
              <a:t>y </a:t>
            </a:r>
            <a:r>
              <a:rPr lang="en-US" altLang="en-US" sz="3800" dirty="0" smtClean="0"/>
              <a:t>AUA</a:t>
            </a:r>
          </a:p>
          <a:p>
            <a:pPr marL="304792" indent="-304792" defTabSz="1219170" eaLnBrk="1" fontAlgn="auto" hangingPunct="1">
              <a:spcBef>
                <a:spcPts val="2863"/>
              </a:spcBef>
              <a:spcAft>
                <a:spcPts val="0"/>
              </a:spcAft>
              <a:buFont typeface="Arial"/>
              <a:buChar char="•"/>
              <a:defRPr/>
            </a:pPr>
            <a:r>
              <a:rPr lang="en-US" altLang="en-US" sz="3800" smtClean="0"/>
              <a:t>Fortalecer la educación ministerial y teológica a través de el manual </a:t>
            </a:r>
            <a:r>
              <a:rPr lang="en-US" altLang="en-US" sz="3800" i="1" smtClean="0"/>
              <a:t>IBMTE</a:t>
            </a:r>
            <a:endParaRPr lang="en-US" altLang="en-US" sz="3800" i="1" dirty="0"/>
          </a:p>
          <a:p>
            <a:pPr marL="304792" indent="-304792" defTabSz="1219170" eaLnBrk="1" fontAlgn="auto" hangingPunct="1">
              <a:spcBef>
                <a:spcPts val="2863"/>
              </a:spcBef>
              <a:spcAft>
                <a:spcPts val="0"/>
              </a:spcAft>
              <a:buFont typeface="Arial"/>
              <a:buChar char="•"/>
              <a:defRPr/>
            </a:pPr>
            <a:r>
              <a:rPr lang="en-US" altLang="en-US" sz="3800" smtClean="0"/>
              <a:t>Entrenamiento para directivos</a:t>
            </a:r>
            <a:endParaRPr lang="en-US" altLang="en-US" sz="3800" dirty="0" smtClean="0"/>
          </a:p>
          <a:p>
            <a:pPr marL="304792" indent="-304792" defTabSz="1219170" eaLnBrk="1" fontAlgn="auto" hangingPunct="1">
              <a:spcBef>
                <a:spcPts val="2863"/>
              </a:spcBef>
              <a:spcAft>
                <a:spcPts val="0"/>
              </a:spcAft>
              <a:buFont typeface="Arial"/>
              <a:buChar char="•"/>
              <a:defRPr/>
            </a:pPr>
            <a:r>
              <a:rPr lang="en-US" altLang="en-US" sz="3800" smtClean="0"/>
              <a:t>Conferencias regionales </a:t>
            </a:r>
            <a:r>
              <a:rPr lang="en-US" altLang="en-US" sz="3800" dirty="0" smtClean="0"/>
              <a:t>“LEAD</a:t>
            </a:r>
            <a:r>
              <a:rPr lang="en-US" altLang="en-US" sz="3800" smtClean="0"/>
              <a:t>” </a:t>
            </a:r>
            <a:r>
              <a:rPr lang="en-US" altLang="en-US" sz="3800" smtClean="0"/>
              <a:t>e</a:t>
            </a:r>
            <a:r>
              <a:rPr lang="en-US" altLang="en-US" sz="3800" smtClean="0"/>
              <a:t>n el 2017, pero necesita hacerse más para desarrollar liderazgo, en </a:t>
            </a:r>
            <a:r>
              <a:rPr lang="en-US" altLang="en-US" sz="3800" smtClean="0"/>
              <a:t>particular </a:t>
            </a:r>
            <a:r>
              <a:rPr lang="en-US" altLang="en-US" sz="3800" smtClean="0"/>
              <a:t>para el nivel Pre/K-12.</a:t>
            </a:r>
            <a:endParaRPr lang="en-US" altLang="en-US" sz="3800" dirty="0" smtClean="0"/>
          </a:p>
          <a:p>
            <a:pPr marL="304792" indent="-304792" defTabSz="1219170" eaLnBrk="1" fontAlgn="auto" hangingPunct="1">
              <a:spcBef>
                <a:spcPts val="2863"/>
              </a:spcBef>
              <a:spcAft>
                <a:spcPts val="0"/>
              </a:spcAft>
              <a:buFont typeface="Arial"/>
              <a:buChar char="•"/>
              <a:defRPr/>
            </a:pPr>
            <a:endParaRPr lang="en-US" altLang="en-US" sz="3733" dirty="0"/>
          </a:p>
          <a:p>
            <a:pPr marL="304792" indent="-304792" defTabSz="1219170" eaLnBrk="1" fontAlgn="auto" hangingPunct="1">
              <a:spcBef>
                <a:spcPts val="2863"/>
              </a:spcBef>
              <a:spcAft>
                <a:spcPts val="0"/>
              </a:spcAft>
              <a:buFont typeface="Arial"/>
              <a:buChar char="•"/>
              <a:defRPr/>
            </a:pPr>
            <a:endParaRPr lang="en-US" altLang="en-US" sz="3733" dirty="0"/>
          </a:p>
        </p:txBody>
      </p:sp>
    </p:spTree>
    <p:extLst>
      <p:ext uri="{BB962C8B-B14F-4D97-AF65-F5344CB8AC3E}">
        <p14:creationId xmlns:p14="http://schemas.microsoft.com/office/powerpoint/2010/main" xmlns="" val="1026516474"/>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7600" y="2286000"/>
            <a:ext cx="14020800" cy="5802312"/>
          </a:xfrm>
        </p:spPr>
        <p:txBody>
          <a:bodyPr rtlCol="0">
            <a:normAutofit/>
          </a:bodyPr>
          <a:lstStyle/>
          <a:p>
            <a:pPr marL="304792" indent="-304792" defTabSz="1219170" eaLnBrk="1" fontAlgn="auto" hangingPunct="1">
              <a:spcBef>
                <a:spcPts val="1333"/>
              </a:spcBef>
              <a:spcAft>
                <a:spcPts val="0"/>
              </a:spcAft>
              <a:buFont typeface="Arial"/>
              <a:buChar char="•"/>
              <a:defRPr/>
            </a:pPr>
            <a:r>
              <a:rPr lang="en-US" sz="3733" dirty="0"/>
              <a:t>Rick </a:t>
            </a:r>
            <a:r>
              <a:rPr lang="en-US" sz="3733" dirty="0" err="1"/>
              <a:t>McEdwards</a:t>
            </a:r>
            <a:r>
              <a:rPr lang="en-US" sz="3733"/>
              <a:t>, </a:t>
            </a:r>
            <a:r>
              <a:rPr lang="en-US" sz="3733" smtClean="0"/>
              <a:t>P</a:t>
            </a:r>
            <a:r>
              <a:rPr lang="en-US" sz="3733" smtClean="0"/>
              <a:t>residente, Unión Africana del Noreste, </a:t>
            </a:r>
            <a:r>
              <a:rPr lang="en-US" sz="3733" dirty="0"/>
              <a:t>Jerry Chase, </a:t>
            </a:r>
            <a:r>
              <a:rPr lang="en-US" sz="3733" dirty="0" err="1"/>
              <a:t>Mdiv</a:t>
            </a:r>
            <a:r>
              <a:rPr lang="en-US" sz="3733"/>
              <a:t>, </a:t>
            </a:r>
            <a:r>
              <a:rPr lang="en-US" sz="3733" smtClean="0"/>
              <a:t>Especialista en información geográfica, Asociación General de los Adventistas del Séptimo Dia y </a:t>
            </a:r>
            <a:r>
              <a:rPr lang="en-US" sz="3733" dirty="0"/>
              <a:t>David Trim, Ph.D., </a:t>
            </a:r>
            <a:r>
              <a:rPr lang="en-US" sz="3733" dirty="0" err="1"/>
              <a:t>F.R.Hist.S</a:t>
            </a:r>
            <a:r>
              <a:rPr lang="en-US" sz="3733" dirty="0"/>
              <a:t>., </a:t>
            </a:r>
            <a:r>
              <a:rPr lang="en-US" sz="3733"/>
              <a:t>Director </a:t>
            </a:r>
            <a:r>
              <a:rPr lang="en-US" sz="3733" smtClean="0"/>
              <a:t>de Archivos, Estadísticas, e Investigación, Asociación General de los Adventistas del Séptimo Dia</a:t>
            </a:r>
            <a:endParaRPr lang="en-US" sz="3733" dirty="0"/>
          </a:p>
          <a:p>
            <a:pPr marL="304792" indent="-304792" defTabSz="1219170" eaLnBrk="1" fontAlgn="auto" hangingPunct="1">
              <a:spcBef>
                <a:spcPts val="1333"/>
              </a:spcBef>
              <a:spcAft>
                <a:spcPts val="0"/>
              </a:spcAft>
              <a:buFont typeface="Arial"/>
              <a:buChar char="•"/>
              <a:defRPr/>
            </a:pPr>
            <a:endParaRPr lang="en-US" sz="3733" dirty="0"/>
          </a:p>
          <a:p>
            <a:pPr marL="304792" indent="-304792" defTabSz="1219170" eaLnBrk="1" fontAlgn="auto" hangingPunct="1">
              <a:spcBef>
                <a:spcPts val="1333"/>
              </a:spcBef>
              <a:spcAft>
                <a:spcPts val="0"/>
              </a:spcAft>
              <a:buFont typeface="Arial"/>
              <a:buChar char="•"/>
              <a:defRPr/>
            </a:pPr>
            <a:r>
              <a:rPr lang="en-US" sz="3733" smtClean="0"/>
              <a:t>Toda la información reportada proviene de los informes estadísticos anuales de la Iglesia Adventista del Séptimo Dia, excepto por los estimados de la cantidad de ASDs matriculados en educación terciaria fuera del sistema educativo Adventista.</a:t>
            </a:r>
            <a:endParaRPr lang="en-US" sz="3733" dirty="0"/>
          </a:p>
        </p:txBody>
      </p:sp>
      <p:sp>
        <p:nvSpPr>
          <p:cNvPr id="5" name="Title 1"/>
          <p:cNvSpPr>
            <a:spLocks noGrp="1"/>
          </p:cNvSpPr>
          <p:nvPr>
            <p:ph type="title"/>
          </p:nvPr>
        </p:nvSpPr>
        <p:spPr>
          <a:xfrm>
            <a:off x="1117600" y="519113"/>
            <a:ext cx="14020800" cy="1766887"/>
          </a:xfrm>
          <a:extLst/>
        </p:spPr>
        <p:txBody>
          <a:bodyPr lIns="145143" tIns="72571" rIns="145143" bIns="72571" rtlCol="0" anchor="t">
            <a:normAutofit/>
          </a:bodyPr>
          <a:lstStyle/>
          <a:p>
            <a:pPr algn="ctr" defTabSz="1219170" eaLnBrk="1" fontAlgn="auto" hangingPunct="1">
              <a:spcAft>
                <a:spcPts val="0"/>
              </a:spcAft>
              <a:defRPr/>
            </a:pPr>
            <a:r>
              <a:rPr lang="en-US" altLang="en-US" sz="5867" smtClean="0">
                <a:latin typeface="BWLexa" panose="02020603050405020304" pitchFamily="18" charset="0"/>
              </a:rPr>
              <a:t>Reconocimiento</a:t>
            </a:r>
            <a:endParaRPr lang="en-US" altLang="en-US" sz="5867" dirty="0">
              <a:latin typeface="BWLexa" panose="02020603050405020304"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303213" lvl="1">
              <a:spcBef>
                <a:spcPts val="1338"/>
              </a:spcBef>
            </a:pPr>
            <a:r>
              <a:rPr lang="en-US" altLang="en-US" sz="3700" smtClean="0"/>
              <a:t>¿Qué son modelos sustentables de educación accesible?</a:t>
            </a:r>
            <a:endParaRPr lang="en-US" altLang="en-US" sz="3700" dirty="0" smtClean="0"/>
          </a:p>
          <a:p>
            <a:pPr marL="303213" lvl="1">
              <a:spcBef>
                <a:spcPts val="1338"/>
              </a:spcBef>
            </a:pPr>
            <a:r>
              <a:rPr lang="en-US" sz="3700" smtClean="0"/>
              <a:t>Sin margen no hay misión. ¿Cómo puede la misión estar balanceada con la necesidad por un margen (límite, borde)?  </a:t>
            </a:r>
            <a:endParaRPr lang="en-US" dirty="0"/>
          </a:p>
        </p:txBody>
      </p:sp>
      <p:sp>
        <p:nvSpPr>
          <p:cNvPr id="5" name="Title 1"/>
          <p:cNvSpPr>
            <a:spLocks noGrp="1"/>
          </p:cNvSpPr>
          <p:nvPr>
            <p:ph type="title"/>
          </p:nvPr>
        </p:nvSpPr>
        <p:spPr>
          <a:xfrm>
            <a:off x="1117600" y="487363"/>
            <a:ext cx="14020800" cy="1766887"/>
          </a:xfrm>
          <a:extLst/>
        </p:spPr>
        <p:txBody>
          <a:bodyPr lIns="145143" tIns="72571" rIns="145143" bIns="72571" rtlCol="0" anchor="t">
            <a:normAutofit/>
          </a:bodyPr>
          <a:lstStyle/>
          <a:p>
            <a:pPr algn="ctr" defTabSz="1219170" eaLnBrk="1" fontAlgn="auto" hangingPunct="1">
              <a:spcAft>
                <a:spcPts val="0"/>
              </a:spcAft>
              <a:defRPr/>
            </a:pPr>
            <a:r>
              <a:rPr lang="en-US" altLang="en-US" sz="5867" smtClean="0">
                <a:latin typeface="BWLexa" panose="02020603050405020304" pitchFamily="18" charset="0"/>
              </a:rPr>
              <a:t>Preguntas y Discusión</a:t>
            </a:r>
            <a:endParaRPr lang="en-US" altLang="en-US" sz="5867" dirty="0">
              <a:latin typeface="BWLexa" panose="02020603050405020304" pitchFamily="18" charset="0"/>
            </a:endParaRPr>
          </a:p>
        </p:txBody>
      </p:sp>
    </p:spTree>
    <p:extLst>
      <p:ext uri="{BB962C8B-B14F-4D97-AF65-F5344CB8AC3E}">
        <p14:creationId xmlns:p14="http://schemas.microsoft.com/office/powerpoint/2010/main" xmlns="" val="1026634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xmlns="" val="2502659821"/>
              </p:ext>
            </p:extLst>
          </p:nvPr>
        </p:nvGraphicFramePr>
        <p:xfrm>
          <a:off x="2032000" y="2059673"/>
          <a:ext cx="11455400" cy="657887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bwMode="auto">
          <a:xfrm>
            <a:off x="1117600" y="487363"/>
            <a:ext cx="14020800" cy="176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45143" tIns="72571" rIns="145143" bIns="72571" numCol="1" rtlCol="0" anchor="t" anchorCtr="0" compatLnSpc="1">
            <a:prstTxWarp prst="textNoShape">
              <a:avLst/>
            </a:prstTxWarp>
            <a:normAutofit fontScale="92500"/>
          </a:bodyPr>
          <a:lstStyle>
            <a:lvl1pPr algn="l" defTabSz="1217613" rtl="0" eaLnBrk="0" fontAlgn="base" hangingPunct="0">
              <a:lnSpc>
                <a:spcPct val="90000"/>
              </a:lnSpc>
              <a:spcBef>
                <a:spcPct val="0"/>
              </a:spcBef>
              <a:spcAft>
                <a:spcPct val="0"/>
              </a:spcAft>
              <a:defRPr sz="5800"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sz="5800">
                <a:solidFill>
                  <a:schemeClr val="tx1"/>
                </a:solidFill>
                <a:latin typeface="Calibri Light" charset="0"/>
              </a:defRPr>
            </a:lvl2pPr>
            <a:lvl3pPr algn="l" defTabSz="1217613" rtl="0" eaLnBrk="0" fontAlgn="base" hangingPunct="0">
              <a:lnSpc>
                <a:spcPct val="90000"/>
              </a:lnSpc>
              <a:spcBef>
                <a:spcPct val="0"/>
              </a:spcBef>
              <a:spcAft>
                <a:spcPct val="0"/>
              </a:spcAft>
              <a:defRPr sz="5800">
                <a:solidFill>
                  <a:schemeClr val="tx1"/>
                </a:solidFill>
                <a:latin typeface="Calibri Light" charset="0"/>
              </a:defRPr>
            </a:lvl3pPr>
            <a:lvl4pPr algn="l" defTabSz="1217613" rtl="0" eaLnBrk="0" fontAlgn="base" hangingPunct="0">
              <a:lnSpc>
                <a:spcPct val="90000"/>
              </a:lnSpc>
              <a:spcBef>
                <a:spcPct val="0"/>
              </a:spcBef>
              <a:spcAft>
                <a:spcPct val="0"/>
              </a:spcAft>
              <a:defRPr sz="5800">
                <a:solidFill>
                  <a:schemeClr val="tx1"/>
                </a:solidFill>
                <a:latin typeface="Calibri Light" charset="0"/>
              </a:defRPr>
            </a:lvl4pPr>
            <a:lvl5pPr algn="l" defTabSz="1217613" rtl="0" eaLnBrk="0" fontAlgn="base" hangingPunct="0">
              <a:lnSpc>
                <a:spcPct val="90000"/>
              </a:lnSpc>
              <a:spcBef>
                <a:spcPct val="0"/>
              </a:spcBef>
              <a:spcAft>
                <a:spcPct val="0"/>
              </a:spcAft>
              <a:defRPr sz="5800">
                <a:solidFill>
                  <a:schemeClr val="tx1"/>
                </a:solidFill>
                <a:latin typeface="Calibri Light" charset="0"/>
              </a:defRPr>
            </a:lvl5pPr>
            <a:lvl6pPr marL="457200" algn="l" defTabSz="1217613" rtl="0" fontAlgn="base">
              <a:lnSpc>
                <a:spcPct val="90000"/>
              </a:lnSpc>
              <a:spcBef>
                <a:spcPct val="0"/>
              </a:spcBef>
              <a:spcAft>
                <a:spcPct val="0"/>
              </a:spcAft>
              <a:defRPr sz="5800">
                <a:solidFill>
                  <a:schemeClr val="tx1"/>
                </a:solidFill>
                <a:latin typeface="Calibri Light" charset="0"/>
              </a:defRPr>
            </a:lvl6pPr>
            <a:lvl7pPr marL="914400" algn="l" defTabSz="1217613" rtl="0" fontAlgn="base">
              <a:lnSpc>
                <a:spcPct val="90000"/>
              </a:lnSpc>
              <a:spcBef>
                <a:spcPct val="0"/>
              </a:spcBef>
              <a:spcAft>
                <a:spcPct val="0"/>
              </a:spcAft>
              <a:defRPr sz="5800">
                <a:solidFill>
                  <a:schemeClr val="tx1"/>
                </a:solidFill>
                <a:latin typeface="Calibri Light" charset="0"/>
              </a:defRPr>
            </a:lvl7pPr>
            <a:lvl8pPr marL="1371600" algn="l" defTabSz="1217613" rtl="0" fontAlgn="base">
              <a:lnSpc>
                <a:spcPct val="90000"/>
              </a:lnSpc>
              <a:spcBef>
                <a:spcPct val="0"/>
              </a:spcBef>
              <a:spcAft>
                <a:spcPct val="0"/>
              </a:spcAft>
              <a:defRPr sz="5800">
                <a:solidFill>
                  <a:schemeClr val="tx1"/>
                </a:solidFill>
                <a:latin typeface="Calibri Light" charset="0"/>
              </a:defRPr>
            </a:lvl8pPr>
            <a:lvl9pPr marL="1828800" algn="l" defTabSz="1217613" rtl="0" fontAlgn="base">
              <a:lnSpc>
                <a:spcPct val="90000"/>
              </a:lnSpc>
              <a:spcBef>
                <a:spcPct val="0"/>
              </a:spcBef>
              <a:spcAft>
                <a:spcPct val="0"/>
              </a:spcAft>
              <a:defRPr sz="5800">
                <a:solidFill>
                  <a:schemeClr val="tx1"/>
                </a:solidFill>
                <a:latin typeface="Calibri Light" charset="0"/>
              </a:defRPr>
            </a:lvl9pPr>
          </a:lstStyle>
          <a:p>
            <a:pPr algn="ctr" defTabSz="1219170" eaLnBrk="1" fontAlgn="auto" hangingPunct="1">
              <a:spcAft>
                <a:spcPts val="0"/>
              </a:spcAft>
              <a:defRPr/>
            </a:pPr>
            <a:r>
              <a:rPr lang="en-US" altLang="en-US" sz="5867" smtClean="0">
                <a:latin typeface="BWLexa" panose="02020603050405020304" pitchFamily="18" charset="0"/>
              </a:rPr>
              <a:t>Miembros de Iglesia que han recibido algo de </a:t>
            </a:r>
            <a:endParaRPr lang="en-US" altLang="en-US" sz="5867" dirty="0">
              <a:latin typeface="BWLexa" panose="02020603050405020304" pitchFamily="18" charset="0"/>
            </a:endParaRPr>
          </a:p>
          <a:p>
            <a:pPr algn="ctr" defTabSz="1219170" eaLnBrk="1" fontAlgn="auto" hangingPunct="1">
              <a:spcAft>
                <a:spcPts val="0"/>
              </a:spcAft>
              <a:defRPr/>
            </a:pPr>
            <a:r>
              <a:rPr lang="en-US" altLang="en-US" sz="5867" smtClean="0">
                <a:latin typeface="BWLexa" panose="02020603050405020304" pitchFamily="18" charset="0"/>
              </a:rPr>
              <a:t>Educación Adventista</a:t>
            </a:r>
            <a:endParaRPr lang="en-US" altLang="en-US" sz="5867" dirty="0">
              <a:latin typeface="BWLexa" panose="02020603050405020304" pitchFamily="18" charset="0"/>
            </a:endParaRPr>
          </a:p>
        </p:txBody>
      </p:sp>
      <p:sp>
        <p:nvSpPr>
          <p:cNvPr id="6" name="5 CuadroTexto"/>
          <p:cNvSpPr txBox="1"/>
          <p:nvPr/>
        </p:nvSpPr>
        <p:spPr>
          <a:xfrm>
            <a:off x="1346200" y="2819400"/>
            <a:ext cx="4114800" cy="646331"/>
          </a:xfrm>
          <a:prstGeom prst="rect">
            <a:avLst/>
          </a:prstGeom>
          <a:noFill/>
        </p:spPr>
        <p:txBody>
          <a:bodyPr wrap="square" rtlCol="0">
            <a:spAutoFit/>
          </a:bodyPr>
          <a:lstStyle/>
          <a:p>
            <a:r>
              <a:rPr lang="en-US" smtClean="0"/>
              <a:t>A</a:t>
            </a:r>
            <a:r>
              <a:rPr lang="en-US" smtClean="0">
                <a:solidFill>
                  <a:schemeClr val="tx1"/>
                </a:solidFill>
              </a:rPr>
              <a:t>Algo = 47.42%</a:t>
            </a:r>
            <a:endParaRPr lang="en-US"/>
          </a:p>
        </p:txBody>
      </p:sp>
      <p:sp>
        <p:nvSpPr>
          <p:cNvPr id="7" name="6 CuadroTexto"/>
          <p:cNvSpPr txBox="1"/>
          <p:nvPr/>
        </p:nvSpPr>
        <p:spPr>
          <a:xfrm>
            <a:off x="10871200" y="7010400"/>
            <a:ext cx="4495800" cy="646331"/>
          </a:xfrm>
          <a:prstGeom prst="rect">
            <a:avLst/>
          </a:prstGeom>
          <a:noFill/>
        </p:spPr>
        <p:txBody>
          <a:bodyPr wrap="square" rtlCol="0">
            <a:spAutoFit/>
          </a:bodyPr>
          <a:lstStyle/>
          <a:p>
            <a:r>
              <a:rPr lang="en-US" smtClean="0">
                <a:solidFill>
                  <a:schemeClr val="tx1"/>
                </a:solidFill>
              </a:rPr>
              <a:t>Nada = 52.58%</a:t>
            </a:r>
            <a:endParaRPr lang="en-US">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xmlns="" val="1099075719"/>
              </p:ext>
            </p:extLst>
          </p:nvPr>
        </p:nvGraphicFramePr>
        <p:xfrm>
          <a:off x="2032000" y="2057400"/>
          <a:ext cx="11785897" cy="6625916"/>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bwMode="auto">
          <a:xfrm>
            <a:off x="1117600" y="487363"/>
            <a:ext cx="14020800" cy="176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45143" tIns="72571" rIns="145143" bIns="72571" numCol="1" rtlCol="0" anchor="t" anchorCtr="0" compatLnSpc="1">
            <a:prstTxWarp prst="textNoShape">
              <a:avLst/>
            </a:prstTxWarp>
            <a:normAutofit/>
          </a:bodyPr>
          <a:lstStyle>
            <a:lvl1pPr algn="l" defTabSz="1217613" rtl="0" eaLnBrk="0" fontAlgn="base" hangingPunct="0">
              <a:lnSpc>
                <a:spcPct val="90000"/>
              </a:lnSpc>
              <a:spcBef>
                <a:spcPct val="0"/>
              </a:spcBef>
              <a:spcAft>
                <a:spcPct val="0"/>
              </a:spcAft>
              <a:defRPr sz="5800"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sz="5800">
                <a:solidFill>
                  <a:schemeClr val="tx1"/>
                </a:solidFill>
                <a:latin typeface="Calibri Light" charset="0"/>
              </a:defRPr>
            </a:lvl2pPr>
            <a:lvl3pPr algn="l" defTabSz="1217613" rtl="0" eaLnBrk="0" fontAlgn="base" hangingPunct="0">
              <a:lnSpc>
                <a:spcPct val="90000"/>
              </a:lnSpc>
              <a:spcBef>
                <a:spcPct val="0"/>
              </a:spcBef>
              <a:spcAft>
                <a:spcPct val="0"/>
              </a:spcAft>
              <a:defRPr sz="5800">
                <a:solidFill>
                  <a:schemeClr val="tx1"/>
                </a:solidFill>
                <a:latin typeface="Calibri Light" charset="0"/>
              </a:defRPr>
            </a:lvl3pPr>
            <a:lvl4pPr algn="l" defTabSz="1217613" rtl="0" eaLnBrk="0" fontAlgn="base" hangingPunct="0">
              <a:lnSpc>
                <a:spcPct val="90000"/>
              </a:lnSpc>
              <a:spcBef>
                <a:spcPct val="0"/>
              </a:spcBef>
              <a:spcAft>
                <a:spcPct val="0"/>
              </a:spcAft>
              <a:defRPr sz="5800">
                <a:solidFill>
                  <a:schemeClr val="tx1"/>
                </a:solidFill>
                <a:latin typeface="Calibri Light" charset="0"/>
              </a:defRPr>
            </a:lvl4pPr>
            <a:lvl5pPr algn="l" defTabSz="1217613" rtl="0" eaLnBrk="0" fontAlgn="base" hangingPunct="0">
              <a:lnSpc>
                <a:spcPct val="90000"/>
              </a:lnSpc>
              <a:spcBef>
                <a:spcPct val="0"/>
              </a:spcBef>
              <a:spcAft>
                <a:spcPct val="0"/>
              </a:spcAft>
              <a:defRPr sz="5800">
                <a:solidFill>
                  <a:schemeClr val="tx1"/>
                </a:solidFill>
                <a:latin typeface="Calibri Light" charset="0"/>
              </a:defRPr>
            </a:lvl5pPr>
            <a:lvl6pPr marL="457200" algn="l" defTabSz="1217613" rtl="0" fontAlgn="base">
              <a:lnSpc>
                <a:spcPct val="90000"/>
              </a:lnSpc>
              <a:spcBef>
                <a:spcPct val="0"/>
              </a:spcBef>
              <a:spcAft>
                <a:spcPct val="0"/>
              </a:spcAft>
              <a:defRPr sz="5800">
                <a:solidFill>
                  <a:schemeClr val="tx1"/>
                </a:solidFill>
                <a:latin typeface="Calibri Light" charset="0"/>
              </a:defRPr>
            </a:lvl6pPr>
            <a:lvl7pPr marL="914400" algn="l" defTabSz="1217613" rtl="0" fontAlgn="base">
              <a:lnSpc>
                <a:spcPct val="90000"/>
              </a:lnSpc>
              <a:spcBef>
                <a:spcPct val="0"/>
              </a:spcBef>
              <a:spcAft>
                <a:spcPct val="0"/>
              </a:spcAft>
              <a:defRPr sz="5800">
                <a:solidFill>
                  <a:schemeClr val="tx1"/>
                </a:solidFill>
                <a:latin typeface="Calibri Light" charset="0"/>
              </a:defRPr>
            </a:lvl7pPr>
            <a:lvl8pPr marL="1371600" algn="l" defTabSz="1217613" rtl="0" fontAlgn="base">
              <a:lnSpc>
                <a:spcPct val="90000"/>
              </a:lnSpc>
              <a:spcBef>
                <a:spcPct val="0"/>
              </a:spcBef>
              <a:spcAft>
                <a:spcPct val="0"/>
              </a:spcAft>
              <a:defRPr sz="5800">
                <a:solidFill>
                  <a:schemeClr val="tx1"/>
                </a:solidFill>
                <a:latin typeface="Calibri Light" charset="0"/>
              </a:defRPr>
            </a:lvl8pPr>
            <a:lvl9pPr marL="1828800" algn="l" defTabSz="1217613" rtl="0" fontAlgn="base">
              <a:lnSpc>
                <a:spcPct val="90000"/>
              </a:lnSpc>
              <a:spcBef>
                <a:spcPct val="0"/>
              </a:spcBef>
              <a:spcAft>
                <a:spcPct val="0"/>
              </a:spcAft>
              <a:defRPr sz="5800">
                <a:solidFill>
                  <a:schemeClr val="tx1"/>
                </a:solidFill>
                <a:latin typeface="Calibri Light" charset="0"/>
              </a:defRPr>
            </a:lvl9pPr>
          </a:lstStyle>
          <a:p>
            <a:pPr algn="ctr" defTabSz="1219170" eaLnBrk="1" fontAlgn="auto" hangingPunct="1">
              <a:spcAft>
                <a:spcPts val="0"/>
              </a:spcAft>
              <a:defRPr/>
            </a:pPr>
            <a:r>
              <a:rPr lang="en-US" altLang="en-US" sz="5867" smtClean="0">
                <a:latin typeface="BWLexa" panose="02020603050405020304" pitchFamily="18" charset="0"/>
              </a:rPr>
              <a:t>Miembros de Iglesia que no recibieron</a:t>
            </a:r>
            <a:endParaRPr lang="en-US" altLang="en-US" sz="5867" dirty="0">
              <a:latin typeface="BWLexa" panose="02020603050405020304" pitchFamily="18" charset="0"/>
            </a:endParaRPr>
          </a:p>
          <a:p>
            <a:pPr algn="ctr" defTabSz="1219170" eaLnBrk="1" fontAlgn="auto" hangingPunct="1">
              <a:spcAft>
                <a:spcPts val="0"/>
              </a:spcAft>
              <a:defRPr/>
            </a:pPr>
            <a:r>
              <a:rPr lang="en-US" altLang="en-US" sz="5867" smtClean="0">
                <a:latin typeface="BWLexa" panose="02020603050405020304" pitchFamily="18" charset="0"/>
              </a:rPr>
              <a:t>Educación Adventista(por División</a:t>
            </a:r>
            <a:r>
              <a:rPr lang="en-US" altLang="en-US" sz="5867" dirty="0">
                <a:latin typeface="BWLexa" panose="02020603050405020304" pitchFamily="18" charset="0"/>
              </a:rPr>
              <a:t>)</a:t>
            </a:r>
          </a:p>
        </p:txBody>
      </p:sp>
      <p:sp>
        <p:nvSpPr>
          <p:cNvPr id="5" name="4 CuadroTexto"/>
          <p:cNvSpPr txBox="1"/>
          <p:nvPr/>
        </p:nvSpPr>
        <p:spPr>
          <a:xfrm>
            <a:off x="4470400" y="8534400"/>
            <a:ext cx="914400" cy="400110"/>
          </a:xfrm>
          <a:prstGeom prst="rect">
            <a:avLst/>
          </a:prstGeom>
          <a:noFill/>
        </p:spPr>
        <p:txBody>
          <a:bodyPr wrap="square" rtlCol="0">
            <a:spAutoFit/>
          </a:bodyPr>
          <a:lstStyle/>
          <a:p>
            <a:r>
              <a:rPr lang="en-US" sz="2000" smtClean="0">
                <a:solidFill>
                  <a:schemeClr val="tx1"/>
                </a:solidFill>
              </a:rPr>
              <a:t>DIA</a:t>
            </a:r>
            <a:endParaRPr lang="en-US" sz="200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p:nvPr>
            <p:extLst>
              <p:ext uri="{D42A27DB-BD31-4B8C-83A1-F6EECF244321}">
                <p14:modId xmlns:p14="http://schemas.microsoft.com/office/powerpoint/2010/main" xmlns="" val="746154400"/>
              </p:ext>
            </p:extLst>
          </p:nvPr>
        </p:nvGraphicFramePr>
        <p:xfrm>
          <a:off x="2434336" y="1"/>
          <a:ext cx="11379200" cy="8491276"/>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bwMode="auto">
          <a:xfrm>
            <a:off x="1117600" y="487363"/>
            <a:ext cx="14020800" cy="176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45143" tIns="72571" rIns="145143" bIns="72571" numCol="1" rtlCol="0" anchor="t" anchorCtr="0" compatLnSpc="1">
            <a:prstTxWarp prst="textNoShape">
              <a:avLst/>
            </a:prstTxWarp>
            <a:normAutofit/>
          </a:bodyPr>
          <a:lstStyle>
            <a:lvl1pPr algn="l" defTabSz="1217613" rtl="0" eaLnBrk="0" fontAlgn="base" hangingPunct="0">
              <a:lnSpc>
                <a:spcPct val="90000"/>
              </a:lnSpc>
              <a:spcBef>
                <a:spcPct val="0"/>
              </a:spcBef>
              <a:spcAft>
                <a:spcPct val="0"/>
              </a:spcAft>
              <a:defRPr sz="5800" kern="1200">
                <a:solidFill>
                  <a:schemeClr val="tx1"/>
                </a:solidFill>
                <a:latin typeface="+mj-lt"/>
                <a:ea typeface="+mj-ea"/>
                <a:cs typeface="+mj-cs"/>
              </a:defRPr>
            </a:lvl1pPr>
            <a:lvl2pPr algn="l" defTabSz="1217613" rtl="0" eaLnBrk="0" fontAlgn="base" hangingPunct="0">
              <a:lnSpc>
                <a:spcPct val="90000"/>
              </a:lnSpc>
              <a:spcBef>
                <a:spcPct val="0"/>
              </a:spcBef>
              <a:spcAft>
                <a:spcPct val="0"/>
              </a:spcAft>
              <a:defRPr sz="5800">
                <a:solidFill>
                  <a:schemeClr val="tx1"/>
                </a:solidFill>
                <a:latin typeface="Calibri Light" charset="0"/>
              </a:defRPr>
            </a:lvl2pPr>
            <a:lvl3pPr algn="l" defTabSz="1217613" rtl="0" eaLnBrk="0" fontAlgn="base" hangingPunct="0">
              <a:lnSpc>
                <a:spcPct val="90000"/>
              </a:lnSpc>
              <a:spcBef>
                <a:spcPct val="0"/>
              </a:spcBef>
              <a:spcAft>
                <a:spcPct val="0"/>
              </a:spcAft>
              <a:defRPr sz="5800">
                <a:solidFill>
                  <a:schemeClr val="tx1"/>
                </a:solidFill>
                <a:latin typeface="Calibri Light" charset="0"/>
              </a:defRPr>
            </a:lvl3pPr>
            <a:lvl4pPr algn="l" defTabSz="1217613" rtl="0" eaLnBrk="0" fontAlgn="base" hangingPunct="0">
              <a:lnSpc>
                <a:spcPct val="90000"/>
              </a:lnSpc>
              <a:spcBef>
                <a:spcPct val="0"/>
              </a:spcBef>
              <a:spcAft>
                <a:spcPct val="0"/>
              </a:spcAft>
              <a:defRPr sz="5800">
                <a:solidFill>
                  <a:schemeClr val="tx1"/>
                </a:solidFill>
                <a:latin typeface="Calibri Light" charset="0"/>
              </a:defRPr>
            </a:lvl4pPr>
            <a:lvl5pPr algn="l" defTabSz="1217613" rtl="0" eaLnBrk="0" fontAlgn="base" hangingPunct="0">
              <a:lnSpc>
                <a:spcPct val="90000"/>
              </a:lnSpc>
              <a:spcBef>
                <a:spcPct val="0"/>
              </a:spcBef>
              <a:spcAft>
                <a:spcPct val="0"/>
              </a:spcAft>
              <a:defRPr sz="5800">
                <a:solidFill>
                  <a:schemeClr val="tx1"/>
                </a:solidFill>
                <a:latin typeface="Calibri Light" charset="0"/>
              </a:defRPr>
            </a:lvl5pPr>
            <a:lvl6pPr marL="457200" algn="l" defTabSz="1217613" rtl="0" fontAlgn="base">
              <a:lnSpc>
                <a:spcPct val="90000"/>
              </a:lnSpc>
              <a:spcBef>
                <a:spcPct val="0"/>
              </a:spcBef>
              <a:spcAft>
                <a:spcPct val="0"/>
              </a:spcAft>
              <a:defRPr sz="5800">
                <a:solidFill>
                  <a:schemeClr val="tx1"/>
                </a:solidFill>
                <a:latin typeface="Calibri Light" charset="0"/>
              </a:defRPr>
            </a:lvl6pPr>
            <a:lvl7pPr marL="914400" algn="l" defTabSz="1217613" rtl="0" fontAlgn="base">
              <a:lnSpc>
                <a:spcPct val="90000"/>
              </a:lnSpc>
              <a:spcBef>
                <a:spcPct val="0"/>
              </a:spcBef>
              <a:spcAft>
                <a:spcPct val="0"/>
              </a:spcAft>
              <a:defRPr sz="5800">
                <a:solidFill>
                  <a:schemeClr val="tx1"/>
                </a:solidFill>
                <a:latin typeface="Calibri Light" charset="0"/>
              </a:defRPr>
            </a:lvl7pPr>
            <a:lvl8pPr marL="1371600" algn="l" defTabSz="1217613" rtl="0" fontAlgn="base">
              <a:lnSpc>
                <a:spcPct val="90000"/>
              </a:lnSpc>
              <a:spcBef>
                <a:spcPct val="0"/>
              </a:spcBef>
              <a:spcAft>
                <a:spcPct val="0"/>
              </a:spcAft>
              <a:defRPr sz="5800">
                <a:solidFill>
                  <a:schemeClr val="tx1"/>
                </a:solidFill>
                <a:latin typeface="Calibri Light" charset="0"/>
              </a:defRPr>
            </a:lvl8pPr>
            <a:lvl9pPr marL="1828800" algn="l" defTabSz="1217613" rtl="0" fontAlgn="base">
              <a:lnSpc>
                <a:spcPct val="90000"/>
              </a:lnSpc>
              <a:spcBef>
                <a:spcPct val="0"/>
              </a:spcBef>
              <a:spcAft>
                <a:spcPct val="0"/>
              </a:spcAft>
              <a:defRPr sz="5800">
                <a:solidFill>
                  <a:schemeClr val="tx1"/>
                </a:solidFill>
                <a:latin typeface="Calibri Light" charset="0"/>
              </a:defRPr>
            </a:lvl9pPr>
          </a:lstStyle>
          <a:p>
            <a:pPr algn="ctr" defTabSz="1219170" eaLnBrk="1" fontAlgn="auto" hangingPunct="1">
              <a:spcAft>
                <a:spcPts val="0"/>
              </a:spcAft>
              <a:defRPr/>
            </a:pPr>
            <a:r>
              <a:rPr lang="en-US" altLang="en-US" sz="5867" smtClean="0">
                <a:latin typeface="BWLexa" panose="02020603050405020304" pitchFamily="18" charset="0"/>
              </a:rPr>
              <a:t>Años de Educación Adventista de</a:t>
            </a:r>
            <a:endParaRPr lang="en-US" altLang="en-US" sz="5867" dirty="0">
              <a:latin typeface="BWLexa" panose="02020603050405020304" pitchFamily="18" charset="0"/>
            </a:endParaRPr>
          </a:p>
          <a:p>
            <a:pPr algn="ctr" defTabSz="1219170" eaLnBrk="1" fontAlgn="auto" hangingPunct="1">
              <a:spcAft>
                <a:spcPts val="0"/>
              </a:spcAft>
              <a:defRPr/>
            </a:pPr>
            <a:r>
              <a:rPr lang="en-US" altLang="en-US" sz="5867" smtClean="0">
                <a:latin typeface="BWLexa" panose="02020603050405020304" pitchFamily="18" charset="0"/>
              </a:rPr>
              <a:t>Los Pastores de la Iglesia</a:t>
            </a:r>
            <a:endParaRPr lang="en-US" altLang="en-US" sz="5867" dirty="0">
              <a:latin typeface="BWLexa" panose="02020603050405020304" pitchFamily="18" charset="0"/>
            </a:endParaRPr>
          </a:p>
        </p:txBody>
      </p:sp>
      <p:sp>
        <p:nvSpPr>
          <p:cNvPr id="4" name="3 CuadroTexto"/>
          <p:cNvSpPr txBox="1"/>
          <p:nvPr/>
        </p:nvSpPr>
        <p:spPr>
          <a:xfrm>
            <a:off x="5003800" y="2971800"/>
            <a:ext cx="2057400" cy="830997"/>
          </a:xfrm>
          <a:prstGeom prst="rect">
            <a:avLst/>
          </a:prstGeom>
          <a:noFill/>
        </p:spPr>
        <p:txBody>
          <a:bodyPr wrap="square" rtlCol="0">
            <a:spAutoFit/>
          </a:bodyPr>
          <a:lstStyle/>
          <a:p>
            <a:r>
              <a:rPr lang="en-US" sz="2400" smtClean="0">
                <a:solidFill>
                  <a:schemeClr val="tx1"/>
                </a:solidFill>
                <a:latin typeface="Eras Demi ITC" pitchFamily="34" charset="0"/>
              </a:rPr>
              <a:t>13 años o más  14%</a:t>
            </a:r>
            <a:endParaRPr lang="en-US" sz="2400">
              <a:solidFill>
                <a:schemeClr val="tx1"/>
              </a:solidFill>
              <a:latin typeface="Eras Demi ITC" pitchFamily="34" charset="0"/>
            </a:endParaRPr>
          </a:p>
        </p:txBody>
      </p:sp>
      <p:sp>
        <p:nvSpPr>
          <p:cNvPr id="6" name="5 CuadroTexto"/>
          <p:cNvSpPr txBox="1"/>
          <p:nvPr/>
        </p:nvSpPr>
        <p:spPr>
          <a:xfrm>
            <a:off x="2870200" y="4343400"/>
            <a:ext cx="2133600" cy="830997"/>
          </a:xfrm>
          <a:prstGeom prst="rect">
            <a:avLst/>
          </a:prstGeom>
          <a:noFill/>
        </p:spPr>
        <p:txBody>
          <a:bodyPr wrap="square" rtlCol="0">
            <a:spAutoFit/>
          </a:bodyPr>
          <a:lstStyle/>
          <a:p>
            <a:r>
              <a:rPr lang="en-US" sz="2400" smtClean="0">
                <a:solidFill>
                  <a:schemeClr val="tx1"/>
                </a:solidFill>
                <a:latin typeface="Eras Demi ITC" pitchFamily="34" charset="0"/>
              </a:rPr>
              <a:t>9-12 años  16%</a:t>
            </a:r>
            <a:endParaRPr lang="en-US" sz="2400">
              <a:solidFill>
                <a:schemeClr val="tx1"/>
              </a:solidFill>
              <a:latin typeface="Eras Demi ITC" pitchFamily="34" charset="0"/>
            </a:endParaRPr>
          </a:p>
        </p:txBody>
      </p:sp>
      <p:sp>
        <p:nvSpPr>
          <p:cNvPr id="7" name="6 CuadroTexto"/>
          <p:cNvSpPr txBox="1"/>
          <p:nvPr/>
        </p:nvSpPr>
        <p:spPr>
          <a:xfrm>
            <a:off x="3403600" y="7620000"/>
            <a:ext cx="2819400" cy="461665"/>
          </a:xfrm>
          <a:prstGeom prst="rect">
            <a:avLst/>
          </a:prstGeom>
          <a:noFill/>
        </p:spPr>
        <p:txBody>
          <a:bodyPr wrap="square" rtlCol="0">
            <a:spAutoFit/>
          </a:bodyPr>
          <a:lstStyle/>
          <a:p>
            <a:r>
              <a:rPr lang="en-US" sz="2400" smtClean="0">
                <a:solidFill>
                  <a:schemeClr val="tx1"/>
                </a:solidFill>
                <a:latin typeface="Eras Demi ITC" pitchFamily="34" charset="0"/>
              </a:rPr>
              <a:t>5-8 años  36%</a:t>
            </a:r>
            <a:endParaRPr lang="en-US" sz="2400">
              <a:solidFill>
                <a:schemeClr val="tx1"/>
              </a:solidFill>
              <a:latin typeface="Eras Demi ITC" pitchFamily="34" charset="0"/>
            </a:endParaRPr>
          </a:p>
        </p:txBody>
      </p:sp>
      <p:sp>
        <p:nvSpPr>
          <p:cNvPr id="8" name="7 CuadroTexto"/>
          <p:cNvSpPr txBox="1"/>
          <p:nvPr/>
        </p:nvSpPr>
        <p:spPr>
          <a:xfrm>
            <a:off x="8356600" y="3276600"/>
            <a:ext cx="2971800" cy="461665"/>
          </a:xfrm>
          <a:prstGeom prst="rect">
            <a:avLst/>
          </a:prstGeom>
          <a:noFill/>
        </p:spPr>
        <p:txBody>
          <a:bodyPr wrap="square" rtlCol="0">
            <a:spAutoFit/>
          </a:bodyPr>
          <a:lstStyle/>
          <a:p>
            <a:r>
              <a:rPr lang="en-US" sz="2400" smtClean="0">
                <a:solidFill>
                  <a:schemeClr val="tx1"/>
                </a:solidFill>
                <a:latin typeface="Eras Demi ITC" pitchFamily="34" charset="0"/>
              </a:rPr>
              <a:t>Ninguno  8%</a:t>
            </a:r>
            <a:endParaRPr lang="en-US" sz="2400">
              <a:solidFill>
                <a:schemeClr val="tx1"/>
              </a:solidFill>
              <a:latin typeface="Eras Demi ITC" pitchFamily="34" charset="0"/>
            </a:endParaRPr>
          </a:p>
        </p:txBody>
      </p:sp>
      <p:sp>
        <p:nvSpPr>
          <p:cNvPr id="9" name="8 CuadroTexto"/>
          <p:cNvSpPr txBox="1"/>
          <p:nvPr/>
        </p:nvSpPr>
        <p:spPr>
          <a:xfrm>
            <a:off x="11785600" y="4648200"/>
            <a:ext cx="2667000" cy="461665"/>
          </a:xfrm>
          <a:prstGeom prst="rect">
            <a:avLst/>
          </a:prstGeom>
          <a:noFill/>
        </p:spPr>
        <p:txBody>
          <a:bodyPr wrap="square" rtlCol="0">
            <a:spAutoFit/>
          </a:bodyPr>
          <a:lstStyle/>
          <a:p>
            <a:r>
              <a:rPr lang="en-US" sz="2400" smtClean="0">
                <a:solidFill>
                  <a:schemeClr val="tx1"/>
                </a:solidFill>
                <a:latin typeface="Eras Demi ITC" pitchFamily="34" charset="0"/>
              </a:rPr>
              <a:t>1- 4 años  26%</a:t>
            </a:r>
            <a:endParaRPr lang="en-US" sz="2400">
              <a:solidFill>
                <a:schemeClr val="tx1"/>
              </a:solidFill>
              <a:latin typeface="Eras Demi ITC"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76200"/>
            <a:ext cx="16256000" cy="91440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lIns="145143" tIns="72571" rIns="145143" bIns="72571" anchor="ctr"/>
          <a:lstStyle/>
          <a:p>
            <a:pPr algn="ctr" eaLnBrk="1" hangingPunct="1">
              <a:defRPr/>
            </a:pPr>
            <a:endParaRPr lang="en-US"/>
          </a:p>
        </p:txBody>
      </p:sp>
      <p:graphicFrame>
        <p:nvGraphicFramePr>
          <p:cNvPr id="5" name="Content Placeholder 4"/>
          <p:cNvGraphicFramePr>
            <a:graphicFrameLocks noGrp="1"/>
          </p:cNvGraphicFramePr>
          <p:nvPr>
            <p:ph idx="1"/>
          </p:nvPr>
        </p:nvGraphicFramePr>
        <p:xfrm>
          <a:off x="568678" y="660400"/>
          <a:ext cx="15118645" cy="782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graphicEl>
                                              <a:dgm id="{53BD8523-C352-408C-9CD3-B746FFFBC75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graphicEl>
                                              <a:dgm id="{648CD656-1708-4F34-85F8-ACF8FCA64F30}"/>
                                            </p:graphicEl>
                                          </p:spTgt>
                                        </p:tgtEl>
                                        <p:attrNameLst>
                                          <p:attrName>style.visibility</p:attrName>
                                        </p:attrNameLst>
                                      </p:cBhvr>
                                      <p:to>
                                        <p:strVal val="visible"/>
                                      </p:to>
                                    </p:set>
                                    <p:animEffect transition="in" filter="fade">
                                      <p:cBhvr>
                                        <p:cTn id="11" dur="500"/>
                                        <p:tgtEl>
                                          <p:spTgt spid="5">
                                            <p:graphicEl>
                                              <a:dgm id="{648CD656-1708-4F34-85F8-ACF8FCA64F30}"/>
                                            </p:graphic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graphicEl>
                                              <a:dgm id="{15F03052-BA8A-457D-BB49-1822C710DFDE}"/>
                                            </p:graphicEl>
                                          </p:spTgt>
                                        </p:tgtEl>
                                        <p:attrNameLst>
                                          <p:attrName>style.visibility</p:attrName>
                                        </p:attrNameLst>
                                      </p:cBhvr>
                                      <p:to>
                                        <p:strVal val="visible"/>
                                      </p:to>
                                    </p:set>
                                    <p:animEffect transition="in" filter="fade">
                                      <p:cBhvr>
                                        <p:cTn id="16" dur="500"/>
                                        <p:tgtEl>
                                          <p:spTgt spid="5">
                                            <p:graphicEl>
                                              <a:dgm id="{15F03052-BA8A-457D-BB49-1822C710DFDE}"/>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graphicEl>
                                              <a:dgm id="{078BE1D7-72BE-4492-B6B3-4FB53A50E8E8}"/>
                                            </p:graphicEl>
                                          </p:spTgt>
                                        </p:tgtEl>
                                        <p:attrNameLst>
                                          <p:attrName>style.visibility</p:attrName>
                                        </p:attrNameLst>
                                      </p:cBhvr>
                                      <p:to>
                                        <p:strVal val="visible"/>
                                      </p:to>
                                    </p:set>
                                    <p:animEffect transition="in" filter="fade">
                                      <p:cBhvr>
                                        <p:cTn id="19" dur="500"/>
                                        <p:tgtEl>
                                          <p:spTgt spid="5">
                                            <p:graphicEl>
                                              <a:dgm id="{078BE1D7-72BE-4492-B6B3-4FB53A50E8E8}"/>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graphicEl>
                                              <a:dgm id="{1CE328E7-B5EA-4153-A0B5-7C039B12451C}"/>
                                            </p:graphicEl>
                                          </p:spTgt>
                                        </p:tgtEl>
                                        <p:attrNameLst>
                                          <p:attrName>style.visibility</p:attrName>
                                        </p:attrNameLst>
                                      </p:cBhvr>
                                      <p:to>
                                        <p:strVal val="visible"/>
                                      </p:to>
                                    </p:set>
                                    <p:animEffect transition="in" filter="fade">
                                      <p:cBhvr>
                                        <p:cTn id="24" dur="500"/>
                                        <p:tgtEl>
                                          <p:spTgt spid="5">
                                            <p:graphicEl>
                                              <a:dgm id="{1CE328E7-B5EA-4153-A0B5-7C039B12451C}"/>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graphicEl>
                                              <a:dgm id="{C50DDE74-1491-4A0A-AE54-1BB4C08923A5}"/>
                                            </p:graphicEl>
                                          </p:spTgt>
                                        </p:tgtEl>
                                        <p:attrNameLst>
                                          <p:attrName>style.visibility</p:attrName>
                                        </p:attrNameLst>
                                      </p:cBhvr>
                                      <p:to>
                                        <p:strVal val="visible"/>
                                      </p:to>
                                    </p:set>
                                    <p:animEffect transition="in" filter="fade">
                                      <p:cBhvr>
                                        <p:cTn id="27" dur="500"/>
                                        <p:tgtEl>
                                          <p:spTgt spid="5">
                                            <p:graphicEl>
                                              <a:dgm id="{C50DDE74-1491-4A0A-AE54-1BB4C08923A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452E93CB-DB9D-4F52-9C38-C86A6E1181C1}"/>
                                            </p:graphicEl>
                                          </p:spTgt>
                                        </p:tgtEl>
                                        <p:attrNameLst>
                                          <p:attrName>style.visibility</p:attrName>
                                        </p:attrNameLst>
                                      </p:cBhvr>
                                      <p:to>
                                        <p:strVal val="visible"/>
                                      </p:to>
                                    </p:set>
                                    <p:animEffect transition="in" filter="fade">
                                      <p:cBhvr>
                                        <p:cTn id="32" dur="500"/>
                                        <p:tgtEl>
                                          <p:spTgt spid="5">
                                            <p:graphicEl>
                                              <a:dgm id="{452E93CB-DB9D-4F52-9C38-C86A6E1181C1}"/>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graphicEl>
                                              <a:dgm id="{2801E606-2CA5-40E8-9D69-48CDC53FB51F}"/>
                                            </p:graphicEl>
                                          </p:spTgt>
                                        </p:tgtEl>
                                        <p:attrNameLst>
                                          <p:attrName>style.visibility</p:attrName>
                                        </p:attrNameLst>
                                      </p:cBhvr>
                                      <p:to>
                                        <p:strVal val="visible"/>
                                      </p:to>
                                    </p:set>
                                    <p:animEffect transition="in" filter="fade">
                                      <p:cBhvr>
                                        <p:cTn id="35" dur="500"/>
                                        <p:tgtEl>
                                          <p:spTgt spid="5">
                                            <p:graphicEl>
                                              <a:dgm id="{2801E606-2CA5-40E8-9D69-48CDC53FB51F}"/>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graphicEl>
                                              <a:dgm id="{156264E6-B7D5-432B-BEAD-CA87E4617B93}"/>
                                            </p:graphicEl>
                                          </p:spTgt>
                                        </p:tgtEl>
                                        <p:attrNameLst>
                                          <p:attrName>style.visibility</p:attrName>
                                        </p:attrNameLst>
                                      </p:cBhvr>
                                      <p:to>
                                        <p:strVal val="visible"/>
                                      </p:to>
                                    </p:set>
                                    <p:animEffect transition="in" filter="fade">
                                      <p:cBhvr>
                                        <p:cTn id="38" dur="500"/>
                                        <p:tgtEl>
                                          <p:spTgt spid="5">
                                            <p:graphicEl>
                                              <a:dgm id="{156264E6-B7D5-432B-BEAD-CA87E4617B9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a:extLst/>
        </p:spPr>
        <p:txBody>
          <a:bodyPr lIns="145143" tIns="72571" rIns="145143" bIns="72571" rtlCol="0" anchor="t">
            <a:normAutofit/>
          </a:bodyPr>
          <a:lstStyle/>
          <a:p>
            <a:pPr algn="ctr" defTabSz="1219170" eaLnBrk="1" fontAlgn="auto" hangingPunct="1">
              <a:spcAft>
                <a:spcPts val="0"/>
              </a:spcAft>
              <a:defRPr/>
            </a:pPr>
            <a:r>
              <a:rPr lang="en-US" altLang="en-US" sz="5867" smtClean="0">
                <a:latin typeface="BWLexa" panose="02020603050405020304" pitchFamily="18" charset="0"/>
              </a:rPr>
              <a:t>Identidad y Misión Adventista</a:t>
            </a:r>
            <a:endParaRPr lang="en-US" altLang="en-US" sz="5867" dirty="0">
              <a:latin typeface="BWLexa" panose="02020603050405020304" pitchFamily="18" charset="0"/>
            </a:endParaRPr>
          </a:p>
        </p:txBody>
      </p:sp>
      <p:sp>
        <p:nvSpPr>
          <p:cNvPr id="21506" name="Content Placeholder 2"/>
          <p:cNvSpPr>
            <a:spLocks noGrp="1"/>
          </p:cNvSpPr>
          <p:nvPr>
            <p:ph idx="1"/>
          </p:nvPr>
        </p:nvSpPr>
        <p:spPr>
          <a:xfrm>
            <a:off x="508000" y="2133600"/>
            <a:ext cx="15449550" cy="6604000"/>
          </a:xfrm>
        </p:spPr>
        <p:txBody>
          <a:bodyPr lIns="145143" tIns="72571" rIns="145143" bIns="72571"/>
          <a:lstStyle/>
          <a:p>
            <a:pPr marL="434975" indent="-434975" eaLnBrk="1" hangingPunct="1">
              <a:spcBef>
                <a:spcPts val="1900"/>
              </a:spcBef>
              <a:buFont typeface="Wingdings 2" panose="05020102010507070707" pitchFamily="18" charset="2"/>
              <a:buChar char=""/>
            </a:pPr>
            <a:r>
              <a:rPr lang="en-US" altLang="en-US" sz="3800" smtClean="0"/>
              <a:t>Funcionar en el marco de una cosmovisión bíblica y procurar una significativa integración de fe y aprendizaje en todas las disciplinas</a:t>
            </a:r>
            <a:endParaRPr lang="en-US" altLang="en-US" sz="3800" dirty="0"/>
          </a:p>
          <a:p>
            <a:pPr marL="434975" indent="-434975" eaLnBrk="1" hangingPunct="1">
              <a:spcBef>
                <a:spcPts val="1900"/>
              </a:spcBef>
              <a:buFont typeface="Wingdings 2" panose="05020102010507070707" pitchFamily="18" charset="2"/>
              <a:buChar char=""/>
            </a:pPr>
            <a:r>
              <a:rPr lang="en-US" altLang="en-US" sz="3800" smtClean="0"/>
              <a:t>Dar a la Biblia y el Espíritu de Profecía el rol fundamental que les corresponde en el funcionamiento de la escuela</a:t>
            </a:r>
            <a:endParaRPr lang="en-US" altLang="en-US" sz="3800" dirty="0"/>
          </a:p>
          <a:p>
            <a:pPr marL="434975" indent="-434975" eaLnBrk="1" hangingPunct="1">
              <a:spcBef>
                <a:spcPts val="1900"/>
              </a:spcBef>
              <a:buFont typeface="Wingdings 2" panose="05020102010507070707" pitchFamily="18" charset="2"/>
              <a:buChar char=""/>
            </a:pPr>
            <a:r>
              <a:rPr lang="en-US" altLang="en-US" sz="3800" smtClean="0"/>
              <a:t>Educar a la persona completa dentro del marco de una educación balanceada y redentora, que desarrolla la habilidad de“pensar y actuar”, y restaura en los estudiantes la imágen de su Creador </a:t>
            </a:r>
            <a:r>
              <a:rPr lang="en-US" altLang="en-US" sz="3800" dirty="0"/>
              <a:t>(Education, p. 17)</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extLst/>
        </p:spPr>
        <p:txBody>
          <a:bodyPr lIns="145143" tIns="72571" rIns="145143" bIns="72571" rtlCol="0" anchor="t">
            <a:normAutofit/>
          </a:bodyPr>
          <a:lstStyle/>
          <a:p>
            <a:pPr algn="ctr" defTabSz="1219170" eaLnBrk="1" fontAlgn="auto" hangingPunct="1">
              <a:spcAft>
                <a:spcPts val="0"/>
              </a:spcAft>
              <a:defRPr/>
            </a:pPr>
            <a:r>
              <a:rPr lang="en-US" altLang="en-US" sz="5867" smtClean="0">
                <a:latin typeface="BWLexa" panose="02020603050405020304" pitchFamily="18" charset="0"/>
              </a:rPr>
              <a:t>Identidad y Misión Adventista</a:t>
            </a:r>
            <a:endParaRPr lang="en-US" altLang="en-US" sz="5867" dirty="0">
              <a:latin typeface="BWLexa" panose="02020603050405020304" pitchFamily="18" charset="0"/>
            </a:endParaRPr>
          </a:p>
        </p:txBody>
      </p:sp>
      <p:sp>
        <p:nvSpPr>
          <p:cNvPr id="22530" name="Content Placeholder 2"/>
          <p:cNvSpPr>
            <a:spLocks noGrp="1"/>
          </p:cNvSpPr>
          <p:nvPr>
            <p:ph idx="1"/>
          </p:nvPr>
        </p:nvSpPr>
        <p:spPr>
          <a:xfrm>
            <a:off x="541338" y="1828800"/>
            <a:ext cx="15449550" cy="6604000"/>
          </a:xfrm>
        </p:spPr>
        <p:txBody>
          <a:bodyPr lIns="145143" tIns="72571" rIns="145143" bIns="72571"/>
          <a:lstStyle/>
          <a:p>
            <a:pPr marL="434975" indent="-434975" eaLnBrk="1" hangingPunct="1">
              <a:spcBef>
                <a:spcPts val="1900"/>
              </a:spcBef>
              <a:buFont typeface="Wingdings 2" panose="05020102010507070707" pitchFamily="18" charset="2"/>
              <a:buChar char=""/>
            </a:pPr>
            <a:r>
              <a:rPr lang="en-US" altLang="en-US" sz="3200" smtClean="0"/>
              <a:t>A través de los procesos de evaluación de la AAA y el IBE/IBMTE:</a:t>
            </a:r>
            <a:endParaRPr lang="en-US" altLang="en-US" sz="3200" dirty="0"/>
          </a:p>
          <a:p>
            <a:pPr marL="869950" lvl="1" indent="-434975" eaLnBrk="1" hangingPunct="1">
              <a:spcBef>
                <a:spcPts val="1900"/>
              </a:spcBef>
              <a:buFont typeface="Wingdings 2" panose="05020102010507070707" pitchFamily="18" charset="2"/>
              <a:buChar char=""/>
            </a:pPr>
            <a:r>
              <a:rPr lang="en-US" altLang="en-US" smtClean="0"/>
              <a:t>Se promueve y resguarda el fundamento Adventista en todos los niveles educativos, particularmente en los programas profesionales y de post-grado</a:t>
            </a:r>
            <a:endParaRPr lang="en-US" altLang="en-US" dirty="0"/>
          </a:p>
          <a:p>
            <a:pPr marL="869950" lvl="1" indent="-434975" eaLnBrk="1" hangingPunct="1">
              <a:spcBef>
                <a:spcPts val="1900"/>
              </a:spcBef>
              <a:buFont typeface="Wingdings 2" panose="05020102010507070707" pitchFamily="18" charset="2"/>
              <a:buChar char=""/>
            </a:pPr>
            <a:r>
              <a:rPr lang="en-US" altLang="en-US" smtClean="0"/>
              <a:t>Se adhiere a la filosofía Adventista de la educación, la educación a distancia, los cursos intensivos para  alumnos semipresenciales, y las sedes (campus) urbanas</a:t>
            </a:r>
            <a:endParaRPr lang="en-US" altLang="en-US" dirty="0"/>
          </a:p>
          <a:p>
            <a:pPr marL="869950" lvl="1" indent="-434975" eaLnBrk="1" hangingPunct="1">
              <a:spcBef>
                <a:spcPts val="1900"/>
              </a:spcBef>
              <a:buFont typeface="Wingdings 2" panose="05020102010507070707" pitchFamily="18" charset="2"/>
              <a:buChar char=""/>
            </a:pPr>
            <a:r>
              <a:rPr lang="en-US" altLang="en-US" smtClean="0"/>
              <a:t>Se promueve la excelencia académica, enfocándose en el mejoramiento continuo, con objetivos mesurables de una cultura de calidad</a:t>
            </a:r>
            <a:endParaRPr lang="en-US" altLang="en-US" dirty="0"/>
          </a:p>
          <a:p>
            <a:pPr marL="869950" lvl="1" indent="-434975" eaLnBrk="1" hangingPunct="1">
              <a:spcBef>
                <a:spcPts val="1900"/>
              </a:spcBef>
              <a:buFont typeface="Wingdings 2" panose="05020102010507070707" pitchFamily="18" charset="2"/>
              <a:buChar char=""/>
            </a:pPr>
            <a:r>
              <a:rPr lang="en-US" altLang="en-US" smtClean="0"/>
              <a:t>Se desarrolla e implementa un plan maestro espiritual, apropiado para el nivel y el tipo de estudiantes (vea </a:t>
            </a:r>
            <a:r>
              <a:rPr lang="en-US" altLang="en-US"/>
              <a:t>KPIs </a:t>
            </a:r>
            <a:r>
              <a:rPr lang="en-US" altLang="en-US" smtClean="0"/>
              <a:t>tales como estudio bíblico)</a:t>
            </a:r>
            <a:endParaRPr lang="en-US" altLang="en-US" dirty="0"/>
          </a:p>
          <a:p>
            <a:pPr marL="869950" lvl="1" indent="-434975" eaLnBrk="1" hangingPunct="1">
              <a:spcBef>
                <a:spcPts val="1900"/>
              </a:spcBef>
              <a:buFont typeface="Wingdings 2" panose="05020102010507070707" pitchFamily="18" charset="2"/>
              <a:buChar char=""/>
            </a:pPr>
            <a:r>
              <a:rPr lang="en-US" altLang="en-US" smtClean="0"/>
              <a:t>Se promueve el uso de libros de texto que estén en armonía con la filosofía Adventista de la educación</a:t>
            </a:r>
            <a:endParaRPr lang="en-US" altLang="en-US" dirty="0"/>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lIns="145143" tIns="72571" rIns="145143" bIns="72571" anchor="t"/>
          <a:lstStyle/>
          <a:p>
            <a:pPr algn="ctr" eaLnBrk="1" hangingPunct="1"/>
            <a:r>
              <a:rPr lang="en-US" altLang="en-US" sz="5700" smtClean="0">
                <a:latin typeface="BWLexa" panose="02020603050405020304" pitchFamily="18" charset="0"/>
              </a:rPr>
              <a:t>Acceso para el Estudiante</a:t>
            </a:r>
            <a:endParaRPr lang="en-US" altLang="en-US" sz="5700" dirty="0">
              <a:latin typeface="BWLexa" panose="02020603050405020304" pitchFamily="18" charset="0"/>
            </a:endParaRPr>
          </a:p>
        </p:txBody>
      </p:sp>
      <p:sp>
        <p:nvSpPr>
          <p:cNvPr id="135170" name="Content Placeholder 2"/>
          <p:cNvSpPr>
            <a:spLocks noGrp="1"/>
          </p:cNvSpPr>
          <p:nvPr>
            <p:ph idx="1"/>
          </p:nvPr>
        </p:nvSpPr>
        <p:spPr>
          <a:xfrm>
            <a:off x="536575" y="1828800"/>
            <a:ext cx="15178088" cy="5694363"/>
          </a:xfrm>
          <a:extLst/>
        </p:spPr>
        <p:txBody>
          <a:bodyPr lIns="145143" tIns="72571" rIns="145143" bIns="72571" rtlCol="0">
            <a:normAutofit fontScale="92500" lnSpcReduction="10000"/>
          </a:bodyPr>
          <a:lstStyle/>
          <a:p>
            <a:pPr marL="304792" indent="-304792" defTabSz="1219170" eaLnBrk="1" fontAlgn="auto" hangingPunct="1">
              <a:spcBef>
                <a:spcPts val="1333"/>
              </a:spcBef>
              <a:spcAft>
                <a:spcPts val="0"/>
              </a:spcAft>
              <a:buFont typeface="Arial"/>
              <a:buChar char="•"/>
              <a:defRPr/>
            </a:pPr>
            <a:r>
              <a:rPr lang="en-US" altLang="en-US" smtClean="0"/>
              <a:t>Asociarse con otros departamentos de la AG (Capellanía, Ministerio Infantil, Jóvenes, Ministerio de Familia) para incrementar, en todas las divisiones</a:t>
            </a:r>
            <a:r>
              <a:rPr lang="en-US" altLang="en-US"/>
              <a:t>, </a:t>
            </a:r>
            <a:r>
              <a:rPr lang="en-US" altLang="en-US" smtClean="0"/>
              <a:t>el acceso de todos los estudiantes ASD a la educación Adventista. Para lograr esto debemos promover:</a:t>
            </a:r>
            <a:endParaRPr lang="en-US" altLang="en-US" dirty="0"/>
          </a:p>
          <a:p>
            <a:pPr marL="914377" lvl="1" indent="-304792" defTabSz="1219170" eaLnBrk="1" fontAlgn="auto" hangingPunct="1">
              <a:spcBef>
                <a:spcPts val="1900"/>
              </a:spcBef>
              <a:spcAft>
                <a:spcPts val="0"/>
              </a:spcAft>
              <a:buFont typeface="Arial"/>
              <a:buChar char="•"/>
              <a:defRPr/>
            </a:pPr>
            <a:r>
              <a:rPr lang="en-US" altLang="en-US" sz="3700" smtClean="0"/>
              <a:t>Remover barreras para incrementar el porcentaje de matrícula Adventista en las escuelas Adventistas.</a:t>
            </a:r>
            <a:endParaRPr lang="en-US" altLang="en-US" sz="3700" dirty="0"/>
          </a:p>
          <a:p>
            <a:pPr marL="914377" lvl="1" indent="-304792" defTabSz="1219170" eaLnBrk="1" fontAlgn="auto" hangingPunct="1">
              <a:spcBef>
                <a:spcPts val="1900"/>
              </a:spcBef>
              <a:spcAft>
                <a:spcPts val="0"/>
              </a:spcAft>
              <a:buFont typeface="Arial"/>
              <a:buChar char="•"/>
              <a:defRPr/>
            </a:pPr>
            <a:r>
              <a:rPr lang="en-US" altLang="en-US" sz="3700" smtClean="0"/>
              <a:t>Modelos sustentables de educación accesible;</a:t>
            </a:r>
            <a:endParaRPr lang="en-US" altLang="en-US" sz="3700" dirty="0"/>
          </a:p>
          <a:p>
            <a:pPr marL="914377" lvl="1" indent="-304792" defTabSz="1219170" eaLnBrk="1" fontAlgn="auto" hangingPunct="1">
              <a:spcBef>
                <a:spcPts val="1900"/>
              </a:spcBef>
              <a:spcAft>
                <a:spcPts val="0"/>
              </a:spcAft>
              <a:buFont typeface="Arial"/>
              <a:buChar char="•"/>
              <a:defRPr/>
            </a:pPr>
            <a:r>
              <a:rPr lang="en-US" altLang="en-US" sz="3700" smtClean="0"/>
              <a:t>Monitorear la preparación de futuros docentes y reclutar docentes y demás personal (en linea con nuestro tercer gol</a:t>
            </a:r>
            <a:r>
              <a:rPr lang="en-US" altLang="en-US" sz="3700" dirty="0"/>
              <a:t>); </a:t>
            </a:r>
          </a:p>
          <a:p>
            <a:pPr marL="914377" lvl="1" indent="-304792" defTabSz="1219170" eaLnBrk="1" fontAlgn="auto" hangingPunct="1">
              <a:spcBef>
                <a:spcPts val="1900"/>
              </a:spcBef>
              <a:spcAft>
                <a:spcPts val="0"/>
              </a:spcAft>
              <a:buFont typeface="Arial"/>
              <a:buChar char="•"/>
              <a:defRPr/>
            </a:pPr>
            <a:r>
              <a:rPr lang="en-US" altLang="en-US" sz="3700" smtClean="0"/>
              <a:t>Expandir la membresía de la Red de Profesionales Adventistas (</a:t>
            </a:r>
            <a:r>
              <a:rPr lang="en-US" altLang="en-US" sz="3700" smtClean="0">
                <a:hlinkClick r:id="rId2"/>
              </a:rPr>
              <a:t>http</a:t>
            </a:r>
            <a:r>
              <a:rPr lang="en-US" altLang="en-US" sz="3700" dirty="0">
                <a:hlinkClick r:id="rId2"/>
              </a:rPr>
              <a:t>://apn.adventist.org</a:t>
            </a:r>
            <a:r>
              <a:rPr lang="en-US" altLang="en-US" sz="3700" dirty="0"/>
              <a:t>)</a:t>
            </a:r>
          </a:p>
        </p:txBody>
      </p:sp>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4082</TotalTime>
  <Pages>0</Pages>
  <Words>1341</Words>
  <Characters>0</Characters>
  <Application>Microsoft Office PowerPoint</Application>
  <PresentationFormat>Personalizado</PresentationFormat>
  <Lines>0</Lines>
  <Paragraphs>682</Paragraphs>
  <Slides>24</Slides>
  <Notes>4</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26" baseType="lpstr">
      <vt:lpstr>Office Theme</vt:lpstr>
      <vt:lpstr>Chart</vt:lpstr>
      <vt:lpstr>Reporte del Estado de la Educación Adventista del Séptimo Dia</vt:lpstr>
      <vt:lpstr>Diapositiva 2</vt:lpstr>
      <vt:lpstr>Diapositiva 3</vt:lpstr>
      <vt:lpstr>Diapositiva 4</vt:lpstr>
      <vt:lpstr>Diapositiva 5</vt:lpstr>
      <vt:lpstr>Diapositiva 6</vt:lpstr>
      <vt:lpstr>Identidad y Misión Adventista</vt:lpstr>
      <vt:lpstr>Identidad y Misión Adventista</vt:lpstr>
      <vt:lpstr>Acceso para el Estudiante</vt:lpstr>
      <vt:lpstr>Diapositiva 10</vt:lpstr>
      <vt:lpstr>El Mundo Adventista y las Grandes Ciudades</vt:lpstr>
      <vt:lpstr>Diapositiva 12</vt:lpstr>
      <vt:lpstr>Proliferación de Títulos Profesionales y de Post-grado</vt:lpstr>
      <vt:lpstr>Estudiantes que son Miembros de Iglesia</vt:lpstr>
      <vt:lpstr>Estudiantes que son Miembros de Iglesia y Asisten a Instituciones no ASD</vt:lpstr>
      <vt:lpstr>Diapositiva 16</vt:lpstr>
      <vt:lpstr>Diapositiva 17</vt:lpstr>
      <vt:lpstr>Docentes Enfocados en la Misión</vt:lpstr>
      <vt:lpstr>Porcentaje de Docentes ASD en las Escuelas ASD</vt:lpstr>
      <vt:lpstr>Porcentaje de Estudiantes ASD en las Escuelas ASD</vt:lpstr>
      <vt:lpstr>Liderazgo</vt:lpstr>
      <vt:lpstr>Liderazgo</vt:lpstr>
      <vt:lpstr>Reconocimiento</vt:lpstr>
      <vt:lpstr>Preguntas y Discusión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dc:title>
  <dc:creator>Claudia</dc:creator>
  <cp:lastModifiedBy>Claudia</cp:lastModifiedBy>
  <cp:revision>100</cp:revision>
  <cp:lastPrinted>2016-09-30T04:00:56Z</cp:lastPrinted>
  <dcterms:modified xsi:type="dcterms:W3CDTF">2017-07-28T04:25:24Z</dcterms:modified>
</cp:coreProperties>
</file>